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5" r:id="rId3"/>
  </p:sldMasterIdLst>
  <p:notesMasterIdLst>
    <p:notesMasterId r:id="rId59"/>
  </p:notesMasterIdLst>
  <p:sldIdLst>
    <p:sldId id="281" r:id="rId4"/>
    <p:sldId id="280" r:id="rId5"/>
    <p:sldId id="293" r:id="rId6"/>
    <p:sldId id="283" r:id="rId7"/>
    <p:sldId id="258" r:id="rId8"/>
    <p:sldId id="259" r:id="rId9"/>
    <p:sldId id="260" r:id="rId10"/>
    <p:sldId id="262" r:id="rId11"/>
    <p:sldId id="261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349" r:id="rId26"/>
    <p:sldId id="348" r:id="rId27"/>
    <p:sldId id="320" r:id="rId28"/>
    <p:sldId id="321" r:id="rId29"/>
    <p:sldId id="322" r:id="rId30"/>
    <p:sldId id="323" r:id="rId31"/>
    <p:sldId id="325" r:id="rId32"/>
    <p:sldId id="326" r:id="rId33"/>
    <p:sldId id="327" r:id="rId34"/>
    <p:sldId id="301" r:id="rId35"/>
    <p:sldId id="302" r:id="rId36"/>
    <p:sldId id="328" r:id="rId37"/>
    <p:sldId id="329" r:id="rId38"/>
    <p:sldId id="330" r:id="rId39"/>
    <p:sldId id="331" r:id="rId40"/>
    <p:sldId id="303" r:id="rId41"/>
    <p:sldId id="332" r:id="rId42"/>
    <p:sldId id="317" r:id="rId43"/>
    <p:sldId id="335" r:id="rId44"/>
    <p:sldId id="336" r:id="rId45"/>
    <p:sldId id="337" r:id="rId46"/>
    <p:sldId id="278" r:id="rId47"/>
    <p:sldId id="338" r:id="rId48"/>
    <p:sldId id="339" r:id="rId49"/>
    <p:sldId id="342" r:id="rId50"/>
    <p:sldId id="343" r:id="rId51"/>
    <p:sldId id="344" r:id="rId52"/>
    <p:sldId id="345" r:id="rId53"/>
    <p:sldId id="346" r:id="rId54"/>
    <p:sldId id="347" r:id="rId55"/>
    <p:sldId id="350" r:id="rId56"/>
    <p:sldId id="351" r:id="rId57"/>
    <p:sldId id="28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3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659F42-222C-4F62-9825-0B7877873E66}" type="doc">
      <dgm:prSet loTypeId="urn:microsoft.com/office/officeart/2005/8/layout/vList4#16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ECF9C29-9F53-4DED-95F1-EED06C27D527}">
      <dgm:prSet custT="1"/>
      <dgm:spPr>
        <a:ln w="19050"/>
      </dgm:spPr>
      <dgm:t>
        <a:bodyPr/>
        <a:lstStyle/>
        <a:p>
          <a:pPr rtl="0"/>
          <a:r>
            <a:rPr lang="en-US" sz="2200" dirty="0"/>
            <a:t>Retail items purchased together</a:t>
          </a:r>
        </a:p>
      </dgm:t>
    </dgm:pt>
    <dgm:pt modelId="{BDA253FC-163F-44C5-B919-41C64F078B1E}" type="parTrans" cxnId="{7EAC4912-1140-42DC-BD74-68C067E8A595}">
      <dgm:prSet/>
      <dgm:spPr/>
      <dgm:t>
        <a:bodyPr/>
        <a:lstStyle/>
        <a:p>
          <a:endParaRPr lang="en-US" sz="2200"/>
        </a:p>
      </dgm:t>
    </dgm:pt>
    <dgm:pt modelId="{A0DFA03D-610C-4EFF-9859-84C32FB7F43D}" type="sibTrans" cxnId="{7EAC4912-1140-42DC-BD74-68C067E8A595}">
      <dgm:prSet/>
      <dgm:spPr/>
      <dgm:t>
        <a:bodyPr/>
        <a:lstStyle/>
        <a:p>
          <a:endParaRPr lang="en-US" sz="2200"/>
        </a:p>
      </dgm:t>
    </dgm:pt>
    <dgm:pt modelId="{68DD478A-52D7-4F8F-B2C5-1ED00F5E2655}">
      <dgm:prSet custT="1"/>
      <dgm:spPr>
        <a:ln w="19050"/>
      </dgm:spPr>
      <dgm:t>
        <a:bodyPr/>
        <a:lstStyle/>
        <a:p>
          <a:pPr rtl="0"/>
          <a:r>
            <a:rPr lang="en-US" sz="2200" dirty="0"/>
            <a:t>Services subscribed by a customer</a:t>
          </a:r>
        </a:p>
      </dgm:t>
    </dgm:pt>
    <dgm:pt modelId="{78CB9699-B127-4773-9B39-65772FFD9175}" type="parTrans" cxnId="{AF428B9B-08D8-4679-B69D-A3851F3F9DC7}">
      <dgm:prSet/>
      <dgm:spPr/>
      <dgm:t>
        <a:bodyPr/>
        <a:lstStyle/>
        <a:p>
          <a:endParaRPr lang="en-US" sz="2200"/>
        </a:p>
      </dgm:t>
    </dgm:pt>
    <dgm:pt modelId="{311A9774-13C7-4A59-9D67-69000C066B9A}" type="sibTrans" cxnId="{AF428B9B-08D8-4679-B69D-A3851F3F9DC7}">
      <dgm:prSet/>
      <dgm:spPr/>
      <dgm:t>
        <a:bodyPr/>
        <a:lstStyle/>
        <a:p>
          <a:endParaRPr lang="en-US" sz="2200"/>
        </a:p>
      </dgm:t>
    </dgm:pt>
    <dgm:pt modelId="{B3A81B0F-6350-4285-A709-7ADC09C2BB73}">
      <dgm:prSet custT="1"/>
      <dgm:spPr>
        <a:ln w="19050"/>
      </dgm:spPr>
      <dgm:t>
        <a:bodyPr/>
        <a:lstStyle/>
        <a:p>
          <a:pPr rtl="0"/>
          <a:r>
            <a:rPr lang="en-US" sz="2200" dirty="0"/>
            <a:t>Web pages accessed by a user in a session</a:t>
          </a:r>
        </a:p>
      </dgm:t>
    </dgm:pt>
    <dgm:pt modelId="{AD1299C1-24E9-44B9-A6FD-C301354DEC42}" type="parTrans" cxnId="{0C47636F-6170-4A9B-AC30-AEF5190E34ED}">
      <dgm:prSet/>
      <dgm:spPr/>
      <dgm:t>
        <a:bodyPr/>
        <a:lstStyle/>
        <a:p>
          <a:endParaRPr lang="en-US" sz="2200"/>
        </a:p>
      </dgm:t>
    </dgm:pt>
    <dgm:pt modelId="{A0D31F94-D4D1-4117-A305-11A09149F1B2}" type="sibTrans" cxnId="{0C47636F-6170-4A9B-AC30-AEF5190E34ED}">
      <dgm:prSet/>
      <dgm:spPr/>
      <dgm:t>
        <a:bodyPr/>
        <a:lstStyle/>
        <a:p>
          <a:endParaRPr lang="en-US" sz="2200"/>
        </a:p>
      </dgm:t>
    </dgm:pt>
    <dgm:pt modelId="{6A528092-6B04-43BC-9B9F-C9268640E4BA}">
      <dgm:prSet custT="1"/>
      <dgm:spPr>
        <a:ln w="19050"/>
      </dgm:spPr>
      <dgm:t>
        <a:bodyPr/>
        <a:lstStyle/>
        <a:p>
          <a:pPr rtl="0"/>
          <a:r>
            <a:rPr lang="en-US" sz="2200" dirty="0"/>
            <a:t>Courses taken by a student</a:t>
          </a:r>
        </a:p>
      </dgm:t>
    </dgm:pt>
    <dgm:pt modelId="{5F4B5EA0-9F98-4CDD-8ABC-0E3DD2AF4179}" type="parTrans" cxnId="{9695F4B8-EDB6-4A0E-B412-F7B614DCD071}">
      <dgm:prSet/>
      <dgm:spPr/>
      <dgm:t>
        <a:bodyPr/>
        <a:lstStyle/>
        <a:p>
          <a:endParaRPr lang="en-US" sz="2200"/>
        </a:p>
      </dgm:t>
    </dgm:pt>
    <dgm:pt modelId="{E42DB532-7E37-4EC9-A1AF-753FC1D266C0}" type="sibTrans" cxnId="{9695F4B8-EDB6-4A0E-B412-F7B614DCD071}">
      <dgm:prSet/>
      <dgm:spPr/>
      <dgm:t>
        <a:bodyPr/>
        <a:lstStyle/>
        <a:p>
          <a:endParaRPr lang="en-US" sz="2200"/>
        </a:p>
      </dgm:t>
    </dgm:pt>
    <dgm:pt modelId="{C4940BB2-2F91-401C-8E36-802D6CF8D46F}">
      <dgm:prSet custT="1"/>
      <dgm:spPr>
        <a:ln w="19050"/>
      </dgm:spPr>
      <dgm:t>
        <a:bodyPr/>
        <a:lstStyle/>
        <a:p>
          <a:pPr rtl="0"/>
          <a:r>
            <a:rPr lang="en-US" sz="2200" dirty="0"/>
            <a:t>Medications prescribed by a doctor</a:t>
          </a:r>
        </a:p>
      </dgm:t>
    </dgm:pt>
    <dgm:pt modelId="{E50AF2EB-E277-4925-8BB2-D9288CD7C63F}" type="parTrans" cxnId="{49D6F143-248B-49F2-93A8-57BF4BE45701}">
      <dgm:prSet/>
      <dgm:spPr/>
      <dgm:t>
        <a:bodyPr/>
        <a:lstStyle/>
        <a:p>
          <a:endParaRPr lang="en-US" sz="2200"/>
        </a:p>
      </dgm:t>
    </dgm:pt>
    <dgm:pt modelId="{CCC17854-A728-4927-8781-147FBD9BC509}" type="sibTrans" cxnId="{49D6F143-248B-49F2-93A8-57BF4BE45701}">
      <dgm:prSet/>
      <dgm:spPr/>
      <dgm:t>
        <a:bodyPr/>
        <a:lstStyle/>
        <a:p>
          <a:endParaRPr lang="en-US" sz="2200"/>
        </a:p>
      </dgm:t>
    </dgm:pt>
    <dgm:pt modelId="{36932CAF-5ADD-4967-BE60-8C02887FFDEA}">
      <dgm:prSet custT="1"/>
      <dgm:spPr>
        <a:ln w="19050"/>
      </dgm:spPr>
      <dgm:t>
        <a:bodyPr/>
        <a:lstStyle/>
        <a:p>
          <a:pPr rtl="0"/>
          <a:r>
            <a:rPr lang="en-US" sz="2200" dirty="0"/>
            <a:t>Genes expressed at the same level</a:t>
          </a:r>
        </a:p>
      </dgm:t>
    </dgm:pt>
    <dgm:pt modelId="{91039D29-F6BB-430B-B92F-5361CA0E6BB7}" type="parTrans" cxnId="{1BCFE63E-06ED-4A51-87DB-B703F67FE75F}">
      <dgm:prSet/>
      <dgm:spPr/>
      <dgm:t>
        <a:bodyPr/>
        <a:lstStyle/>
        <a:p>
          <a:endParaRPr lang="en-US" sz="2200"/>
        </a:p>
      </dgm:t>
    </dgm:pt>
    <dgm:pt modelId="{E42F7078-268C-4748-994D-23ECAA3E048A}" type="sibTrans" cxnId="{1BCFE63E-06ED-4A51-87DB-B703F67FE75F}">
      <dgm:prSet/>
      <dgm:spPr/>
      <dgm:t>
        <a:bodyPr/>
        <a:lstStyle/>
        <a:p>
          <a:endParaRPr lang="en-US" sz="2200"/>
        </a:p>
      </dgm:t>
    </dgm:pt>
    <dgm:pt modelId="{C943855A-FBA6-4C38-AEFD-17E602C97F94}" type="pres">
      <dgm:prSet presAssocID="{26659F42-222C-4F62-9825-0B7877873E66}" presName="linear" presStyleCnt="0">
        <dgm:presLayoutVars>
          <dgm:dir/>
          <dgm:resizeHandles val="exact"/>
        </dgm:presLayoutVars>
      </dgm:prSet>
      <dgm:spPr/>
    </dgm:pt>
    <dgm:pt modelId="{6161D1B2-0DF8-4BC2-AF51-1EFA1FFC6460}" type="pres">
      <dgm:prSet presAssocID="{0ECF9C29-9F53-4DED-95F1-EED06C27D527}" presName="comp" presStyleCnt="0"/>
      <dgm:spPr/>
    </dgm:pt>
    <dgm:pt modelId="{A5C6251D-8456-409A-9F51-85768400CD72}" type="pres">
      <dgm:prSet presAssocID="{0ECF9C29-9F53-4DED-95F1-EED06C27D527}" presName="box" presStyleLbl="node1" presStyleIdx="0" presStyleCnt="6"/>
      <dgm:spPr/>
    </dgm:pt>
    <dgm:pt modelId="{D665BCB5-9841-42C0-B3E0-59B5E1A37E9F}" type="pres">
      <dgm:prSet presAssocID="{0ECF9C29-9F53-4DED-95F1-EED06C27D527}" presName="img" presStyleLbl="fgImgPlace1" presStyleIdx="0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19050"/>
      </dgm:spPr>
    </dgm:pt>
    <dgm:pt modelId="{1EB2BFD2-EAC7-460D-985F-A3CB37C6A745}" type="pres">
      <dgm:prSet presAssocID="{0ECF9C29-9F53-4DED-95F1-EED06C27D527}" presName="text" presStyleLbl="node1" presStyleIdx="0" presStyleCnt="6">
        <dgm:presLayoutVars>
          <dgm:bulletEnabled val="1"/>
        </dgm:presLayoutVars>
      </dgm:prSet>
      <dgm:spPr/>
    </dgm:pt>
    <dgm:pt modelId="{FF275E95-6A63-48C2-B276-D647A67E7CD0}" type="pres">
      <dgm:prSet presAssocID="{A0DFA03D-610C-4EFF-9859-84C32FB7F43D}" presName="spacer" presStyleCnt="0"/>
      <dgm:spPr/>
    </dgm:pt>
    <dgm:pt modelId="{83CD7EFF-8808-456F-A2B6-7FAC73B76B25}" type="pres">
      <dgm:prSet presAssocID="{68DD478A-52D7-4F8F-B2C5-1ED00F5E2655}" presName="comp" presStyleCnt="0"/>
      <dgm:spPr/>
    </dgm:pt>
    <dgm:pt modelId="{3A12551C-50ED-4B43-9111-016849839E30}" type="pres">
      <dgm:prSet presAssocID="{68DD478A-52D7-4F8F-B2C5-1ED00F5E2655}" presName="box" presStyleLbl="node1" presStyleIdx="1" presStyleCnt="6"/>
      <dgm:spPr/>
    </dgm:pt>
    <dgm:pt modelId="{7338E618-3A3C-4787-9951-CD648C04CE37}" type="pres">
      <dgm:prSet presAssocID="{68DD478A-52D7-4F8F-B2C5-1ED00F5E2655}" presName="img" presStyleLbl="fgImgPlace1" presStyleIdx="1" presStyleCnt="6"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9050"/>
      </dgm:spPr>
    </dgm:pt>
    <dgm:pt modelId="{45F5C176-F785-49AE-8A14-5193984855B2}" type="pres">
      <dgm:prSet presAssocID="{68DD478A-52D7-4F8F-B2C5-1ED00F5E2655}" presName="text" presStyleLbl="node1" presStyleIdx="1" presStyleCnt="6">
        <dgm:presLayoutVars>
          <dgm:bulletEnabled val="1"/>
        </dgm:presLayoutVars>
      </dgm:prSet>
      <dgm:spPr/>
    </dgm:pt>
    <dgm:pt modelId="{FBD785DC-199A-4BE4-85B0-2944A4AE1DE6}" type="pres">
      <dgm:prSet presAssocID="{311A9774-13C7-4A59-9D67-69000C066B9A}" presName="spacer" presStyleCnt="0"/>
      <dgm:spPr/>
    </dgm:pt>
    <dgm:pt modelId="{8092E7B0-3E0C-4D1B-94BD-0F866913B928}" type="pres">
      <dgm:prSet presAssocID="{B3A81B0F-6350-4285-A709-7ADC09C2BB73}" presName="comp" presStyleCnt="0"/>
      <dgm:spPr/>
    </dgm:pt>
    <dgm:pt modelId="{B55E95A1-C49D-44D9-8928-E072695D5FEE}" type="pres">
      <dgm:prSet presAssocID="{B3A81B0F-6350-4285-A709-7ADC09C2BB73}" presName="box" presStyleLbl="node1" presStyleIdx="2" presStyleCnt="6"/>
      <dgm:spPr/>
    </dgm:pt>
    <dgm:pt modelId="{665CD042-243D-49BF-AD98-27609006A8C4}" type="pres">
      <dgm:prSet presAssocID="{B3A81B0F-6350-4285-A709-7ADC09C2BB73}" presName="img" presStyleLbl="fgImgPlace1" presStyleIdx="2" presStyleCnt="6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19050"/>
      </dgm:spPr>
    </dgm:pt>
    <dgm:pt modelId="{5FAD509F-D671-457A-93B4-2A606E36DA32}" type="pres">
      <dgm:prSet presAssocID="{B3A81B0F-6350-4285-A709-7ADC09C2BB73}" presName="text" presStyleLbl="node1" presStyleIdx="2" presStyleCnt="6">
        <dgm:presLayoutVars>
          <dgm:bulletEnabled val="1"/>
        </dgm:presLayoutVars>
      </dgm:prSet>
      <dgm:spPr/>
    </dgm:pt>
    <dgm:pt modelId="{A4552AFD-A89E-4BFB-9405-A3AFE500AC17}" type="pres">
      <dgm:prSet presAssocID="{A0D31F94-D4D1-4117-A305-11A09149F1B2}" presName="spacer" presStyleCnt="0"/>
      <dgm:spPr/>
    </dgm:pt>
    <dgm:pt modelId="{1E313313-8B0E-41A2-99C7-EA42C0F91650}" type="pres">
      <dgm:prSet presAssocID="{6A528092-6B04-43BC-9B9F-C9268640E4BA}" presName="comp" presStyleCnt="0"/>
      <dgm:spPr/>
    </dgm:pt>
    <dgm:pt modelId="{05CAEBBC-5255-4773-9E3E-1F58A88CAEE7}" type="pres">
      <dgm:prSet presAssocID="{6A528092-6B04-43BC-9B9F-C9268640E4BA}" presName="box" presStyleLbl="node1" presStyleIdx="3" presStyleCnt="6"/>
      <dgm:spPr/>
    </dgm:pt>
    <dgm:pt modelId="{C2B9247C-23CC-4841-B515-A239BFB4470C}" type="pres">
      <dgm:prSet presAssocID="{6A528092-6B04-43BC-9B9F-C9268640E4BA}" presName="img" presStyleLbl="fgImgPlace1" presStyleIdx="3" presStyleCnt="6"/>
      <dgm:spPr>
        <a:blipFill rotWithShape="0">
          <a:blip xmlns:r="http://schemas.openxmlformats.org/officeDocument/2006/relationships" r:embed="rId4"/>
          <a:stretch>
            <a:fillRect/>
          </a:stretch>
        </a:blipFill>
        <a:ln w="19050"/>
      </dgm:spPr>
    </dgm:pt>
    <dgm:pt modelId="{BE4EBA0B-3F9B-45DD-BFFB-D8DBF54D31FD}" type="pres">
      <dgm:prSet presAssocID="{6A528092-6B04-43BC-9B9F-C9268640E4BA}" presName="text" presStyleLbl="node1" presStyleIdx="3" presStyleCnt="6">
        <dgm:presLayoutVars>
          <dgm:bulletEnabled val="1"/>
        </dgm:presLayoutVars>
      </dgm:prSet>
      <dgm:spPr/>
    </dgm:pt>
    <dgm:pt modelId="{0D6A2688-92F7-4531-8853-176B92511FB5}" type="pres">
      <dgm:prSet presAssocID="{E42DB532-7E37-4EC9-A1AF-753FC1D266C0}" presName="spacer" presStyleCnt="0"/>
      <dgm:spPr/>
    </dgm:pt>
    <dgm:pt modelId="{04F969FB-8D83-4287-B735-CC6AD8090CD2}" type="pres">
      <dgm:prSet presAssocID="{C4940BB2-2F91-401C-8E36-802D6CF8D46F}" presName="comp" presStyleCnt="0"/>
      <dgm:spPr/>
    </dgm:pt>
    <dgm:pt modelId="{19A78129-FA83-4BF0-8725-4AE400AF56C4}" type="pres">
      <dgm:prSet presAssocID="{C4940BB2-2F91-401C-8E36-802D6CF8D46F}" presName="box" presStyleLbl="node1" presStyleIdx="4" presStyleCnt="6"/>
      <dgm:spPr/>
    </dgm:pt>
    <dgm:pt modelId="{7F8F25BF-5802-4E3A-B40F-CB945F21BD6F}" type="pres">
      <dgm:prSet presAssocID="{C4940BB2-2F91-401C-8E36-802D6CF8D46F}" presName="img" presStyleLbl="fgImgPlace1" presStyleIdx="4" presStyleCnt="6"/>
      <dgm:spPr>
        <a:blipFill rotWithShape="0">
          <a:blip xmlns:r="http://schemas.openxmlformats.org/officeDocument/2006/relationships" r:embed="rId5"/>
          <a:stretch>
            <a:fillRect/>
          </a:stretch>
        </a:blipFill>
        <a:ln w="19050"/>
      </dgm:spPr>
    </dgm:pt>
    <dgm:pt modelId="{9BB05330-D306-454B-9FE4-9893136B42D1}" type="pres">
      <dgm:prSet presAssocID="{C4940BB2-2F91-401C-8E36-802D6CF8D46F}" presName="text" presStyleLbl="node1" presStyleIdx="4" presStyleCnt="6">
        <dgm:presLayoutVars>
          <dgm:bulletEnabled val="1"/>
        </dgm:presLayoutVars>
      </dgm:prSet>
      <dgm:spPr/>
    </dgm:pt>
    <dgm:pt modelId="{1E085E3C-B80F-4C1C-8F22-D4F514F7808D}" type="pres">
      <dgm:prSet presAssocID="{CCC17854-A728-4927-8781-147FBD9BC509}" presName="spacer" presStyleCnt="0"/>
      <dgm:spPr/>
    </dgm:pt>
    <dgm:pt modelId="{C061A378-C39B-495B-A18F-7C45937EF646}" type="pres">
      <dgm:prSet presAssocID="{36932CAF-5ADD-4967-BE60-8C02887FFDEA}" presName="comp" presStyleCnt="0"/>
      <dgm:spPr/>
    </dgm:pt>
    <dgm:pt modelId="{466272AD-7CDD-4260-8552-E2B47C890045}" type="pres">
      <dgm:prSet presAssocID="{36932CAF-5ADD-4967-BE60-8C02887FFDEA}" presName="box" presStyleLbl="node1" presStyleIdx="5" presStyleCnt="6"/>
      <dgm:spPr/>
    </dgm:pt>
    <dgm:pt modelId="{06B0FD30-DE0E-4680-A0A0-80E35F5BFFE7}" type="pres">
      <dgm:prSet presAssocID="{36932CAF-5ADD-4967-BE60-8C02887FFDEA}" presName="img" presStyleLbl="fgImgPlace1" presStyleIdx="5" presStyleCnt="6"/>
      <dgm:spPr>
        <a:blipFill rotWithShape="0">
          <a:blip xmlns:r="http://schemas.openxmlformats.org/officeDocument/2006/relationships" r:embed="rId6"/>
          <a:stretch>
            <a:fillRect/>
          </a:stretch>
        </a:blipFill>
        <a:ln w="19050"/>
      </dgm:spPr>
    </dgm:pt>
    <dgm:pt modelId="{81CB73AB-7AAF-4C16-A977-E61D78A58927}" type="pres">
      <dgm:prSet presAssocID="{36932CAF-5ADD-4967-BE60-8C02887FFDEA}" presName="text" presStyleLbl="node1" presStyleIdx="5" presStyleCnt="6">
        <dgm:presLayoutVars>
          <dgm:bulletEnabled val="1"/>
        </dgm:presLayoutVars>
      </dgm:prSet>
      <dgm:spPr/>
    </dgm:pt>
  </dgm:ptLst>
  <dgm:cxnLst>
    <dgm:cxn modelId="{FDAC2309-048F-4475-BA96-A0BF3C62B0BD}" type="presOf" srcId="{6A528092-6B04-43BC-9B9F-C9268640E4BA}" destId="{05CAEBBC-5255-4773-9E3E-1F58A88CAEE7}" srcOrd="0" destOrd="0" presId="urn:microsoft.com/office/officeart/2005/8/layout/vList4#16"/>
    <dgm:cxn modelId="{7EAC4912-1140-42DC-BD74-68C067E8A595}" srcId="{26659F42-222C-4F62-9825-0B7877873E66}" destId="{0ECF9C29-9F53-4DED-95F1-EED06C27D527}" srcOrd="0" destOrd="0" parTransId="{BDA253FC-163F-44C5-B919-41C64F078B1E}" sibTransId="{A0DFA03D-610C-4EFF-9859-84C32FB7F43D}"/>
    <dgm:cxn modelId="{24BE0134-EE1C-4609-B05A-7C36F613D874}" type="presOf" srcId="{B3A81B0F-6350-4285-A709-7ADC09C2BB73}" destId="{B55E95A1-C49D-44D9-8928-E072695D5FEE}" srcOrd="0" destOrd="0" presId="urn:microsoft.com/office/officeart/2005/8/layout/vList4#16"/>
    <dgm:cxn modelId="{5793C136-B0FE-495F-9537-24DC929E8AFA}" type="presOf" srcId="{68DD478A-52D7-4F8F-B2C5-1ED00F5E2655}" destId="{3A12551C-50ED-4B43-9111-016849839E30}" srcOrd="0" destOrd="0" presId="urn:microsoft.com/office/officeart/2005/8/layout/vList4#16"/>
    <dgm:cxn modelId="{1BCFE63E-06ED-4A51-87DB-B703F67FE75F}" srcId="{26659F42-222C-4F62-9825-0B7877873E66}" destId="{36932CAF-5ADD-4967-BE60-8C02887FFDEA}" srcOrd="5" destOrd="0" parTransId="{91039D29-F6BB-430B-B92F-5361CA0E6BB7}" sibTransId="{E42F7078-268C-4748-994D-23ECAA3E048A}"/>
    <dgm:cxn modelId="{2EA2FE61-E6AD-40C8-9613-CE39A7D63037}" type="presOf" srcId="{6A528092-6B04-43BC-9B9F-C9268640E4BA}" destId="{BE4EBA0B-3F9B-45DD-BFFB-D8DBF54D31FD}" srcOrd="1" destOrd="0" presId="urn:microsoft.com/office/officeart/2005/8/layout/vList4#16"/>
    <dgm:cxn modelId="{49D6F143-248B-49F2-93A8-57BF4BE45701}" srcId="{26659F42-222C-4F62-9825-0B7877873E66}" destId="{C4940BB2-2F91-401C-8E36-802D6CF8D46F}" srcOrd="4" destOrd="0" parTransId="{E50AF2EB-E277-4925-8BB2-D9288CD7C63F}" sibTransId="{CCC17854-A728-4927-8781-147FBD9BC509}"/>
    <dgm:cxn modelId="{0C47636F-6170-4A9B-AC30-AEF5190E34ED}" srcId="{26659F42-222C-4F62-9825-0B7877873E66}" destId="{B3A81B0F-6350-4285-A709-7ADC09C2BB73}" srcOrd="2" destOrd="0" parTransId="{AD1299C1-24E9-44B9-A6FD-C301354DEC42}" sibTransId="{A0D31F94-D4D1-4117-A305-11A09149F1B2}"/>
    <dgm:cxn modelId="{4534EF73-2154-4D2B-9DB0-E8B0913D9074}" type="presOf" srcId="{26659F42-222C-4F62-9825-0B7877873E66}" destId="{C943855A-FBA6-4C38-AEFD-17E602C97F94}" srcOrd="0" destOrd="0" presId="urn:microsoft.com/office/officeart/2005/8/layout/vList4#16"/>
    <dgm:cxn modelId="{FB1CA692-2EAF-4493-A201-448279321AEA}" type="presOf" srcId="{C4940BB2-2F91-401C-8E36-802D6CF8D46F}" destId="{19A78129-FA83-4BF0-8725-4AE400AF56C4}" srcOrd="0" destOrd="0" presId="urn:microsoft.com/office/officeart/2005/8/layout/vList4#16"/>
    <dgm:cxn modelId="{AF428B9B-08D8-4679-B69D-A3851F3F9DC7}" srcId="{26659F42-222C-4F62-9825-0B7877873E66}" destId="{68DD478A-52D7-4F8F-B2C5-1ED00F5E2655}" srcOrd="1" destOrd="0" parTransId="{78CB9699-B127-4773-9B39-65772FFD9175}" sibTransId="{311A9774-13C7-4A59-9D67-69000C066B9A}"/>
    <dgm:cxn modelId="{C582D0AD-32CB-4F54-968A-F01444D13D8D}" type="presOf" srcId="{B3A81B0F-6350-4285-A709-7ADC09C2BB73}" destId="{5FAD509F-D671-457A-93B4-2A606E36DA32}" srcOrd="1" destOrd="0" presId="urn:microsoft.com/office/officeart/2005/8/layout/vList4#16"/>
    <dgm:cxn modelId="{9695F4B8-EDB6-4A0E-B412-F7B614DCD071}" srcId="{26659F42-222C-4F62-9825-0B7877873E66}" destId="{6A528092-6B04-43BC-9B9F-C9268640E4BA}" srcOrd="3" destOrd="0" parTransId="{5F4B5EA0-9F98-4CDD-8ABC-0E3DD2AF4179}" sibTransId="{E42DB532-7E37-4EC9-A1AF-753FC1D266C0}"/>
    <dgm:cxn modelId="{6FF73ABE-C686-43EC-9C47-3A2F9994E21E}" type="presOf" srcId="{0ECF9C29-9F53-4DED-95F1-EED06C27D527}" destId="{A5C6251D-8456-409A-9F51-85768400CD72}" srcOrd="0" destOrd="0" presId="urn:microsoft.com/office/officeart/2005/8/layout/vList4#16"/>
    <dgm:cxn modelId="{4AE8C1BF-D5A5-4C3A-BB2C-5DC343F919E9}" type="presOf" srcId="{36932CAF-5ADD-4967-BE60-8C02887FFDEA}" destId="{81CB73AB-7AAF-4C16-A977-E61D78A58927}" srcOrd="1" destOrd="0" presId="urn:microsoft.com/office/officeart/2005/8/layout/vList4#16"/>
    <dgm:cxn modelId="{A8F797D7-62FB-4B01-9900-3D7F5829FC0C}" type="presOf" srcId="{68DD478A-52D7-4F8F-B2C5-1ED00F5E2655}" destId="{45F5C176-F785-49AE-8A14-5193984855B2}" srcOrd="1" destOrd="0" presId="urn:microsoft.com/office/officeart/2005/8/layout/vList4#16"/>
    <dgm:cxn modelId="{4B7C28EB-DB3B-4765-B593-7D47AD44FD91}" type="presOf" srcId="{0ECF9C29-9F53-4DED-95F1-EED06C27D527}" destId="{1EB2BFD2-EAC7-460D-985F-A3CB37C6A745}" srcOrd="1" destOrd="0" presId="urn:microsoft.com/office/officeart/2005/8/layout/vList4#16"/>
    <dgm:cxn modelId="{67B5D0F2-40FF-4CC3-B7F5-3915AE269E13}" type="presOf" srcId="{36932CAF-5ADD-4967-BE60-8C02887FFDEA}" destId="{466272AD-7CDD-4260-8552-E2B47C890045}" srcOrd="0" destOrd="0" presId="urn:microsoft.com/office/officeart/2005/8/layout/vList4#16"/>
    <dgm:cxn modelId="{367B17FF-D889-4ED0-856D-7A2540D76325}" type="presOf" srcId="{C4940BB2-2F91-401C-8E36-802D6CF8D46F}" destId="{9BB05330-D306-454B-9FE4-9893136B42D1}" srcOrd="1" destOrd="0" presId="urn:microsoft.com/office/officeart/2005/8/layout/vList4#16"/>
    <dgm:cxn modelId="{786B4A9C-DEB7-4133-9E10-67C1D03E48D0}" type="presParOf" srcId="{C943855A-FBA6-4C38-AEFD-17E602C97F94}" destId="{6161D1B2-0DF8-4BC2-AF51-1EFA1FFC6460}" srcOrd="0" destOrd="0" presId="urn:microsoft.com/office/officeart/2005/8/layout/vList4#16"/>
    <dgm:cxn modelId="{0CD0B1AA-2160-4B1D-AAC7-DD2970964F06}" type="presParOf" srcId="{6161D1B2-0DF8-4BC2-AF51-1EFA1FFC6460}" destId="{A5C6251D-8456-409A-9F51-85768400CD72}" srcOrd="0" destOrd="0" presId="urn:microsoft.com/office/officeart/2005/8/layout/vList4#16"/>
    <dgm:cxn modelId="{D02CE22D-E8F5-439D-BAF2-19C93E3D6BEC}" type="presParOf" srcId="{6161D1B2-0DF8-4BC2-AF51-1EFA1FFC6460}" destId="{D665BCB5-9841-42C0-B3E0-59B5E1A37E9F}" srcOrd="1" destOrd="0" presId="urn:microsoft.com/office/officeart/2005/8/layout/vList4#16"/>
    <dgm:cxn modelId="{B555DAF0-85F3-401C-A0F5-961670F25A1B}" type="presParOf" srcId="{6161D1B2-0DF8-4BC2-AF51-1EFA1FFC6460}" destId="{1EB2BFD2-EAC7-460D-985F-A3CB37C6A745}" srcOrd="2" destOrd="0" presId="urn:microsoft.com/office/officeart/2005/8/layout/vList4#16"/>
    <dgm:cxn modelId="{738A528C-97BC-49EF-877F-1E02B8D151C9}" type="presParOf" srcId="{C943855A-FBA6-4C38-AEFD-17E602C97F94}" destId="{FF275E95-6A63-48C2-B276-D647A67E7CD0}" srcOrd="1" destOrd="0" presId="urn:microsoft.com/office/officeart/2005/8/layout/vList4#16"/>
    <dgm:cxn modelId="{40FA7F16-9E54-407F-A96E-8F832776660D}" type="presParOf" srcId="{C943855A-FBA6-4C38-AEFD-17E602C97F94}" destId="{83CD7EFF-8808-456F-A2B6-7FAC73B76B25}" srcOrd="2" destOrd="0" presId="urn:microsoft.com/office/officeart/2005/8/layout/vList4#16"/>
    <dgm:cxn modelId="{0B3C7029-21D3-421C-B55D-667A971F8E0F}" type="presParOf" srcId="{83CD7EFF-8808-456F-A2B6-7FAC73B76B25}" destId="{3A12551C-50ED-4B43-9111-016849839E30}" srcOrd="0" destOrd="0" presId="urn:microsoft.com/office/officeart/2005/8/layout/vList4#16"/>
    <dgm:cxn modelId="{DFFA903A-2611-42FD-AC65-29891046D8F8}" type="presParOf" srcId="{83CD7EFF-8808-456F-A2B6-7FAC73B76B25}" destId="{7338E618-3A3C-4787-9951-CD648C04CE37}" srcOrd="1" destOrd="0" presId="urn:microsoft.com/office/officeart/2005/8/layout/vList4#16"/>
    <dgm:cxn modelId="{DF09D4B7-E763-4DF7-9FDE-CAF0803243B7}" type="presParOf" srcId="{83CD7EFF-8808-456F-A2B6-7FAC73B76B25}" destId="{45F5C176-F785-49AE-8A14-5193984855B2}" srcOrd="2" destOrd="0" presId="urn:microsoft.com/office/officeart/2005/8/layout/vList4#16"/>
    <dgm:cxn modelId="{547823A0-08BD-445A-B0ED-357DA29B4976}" type="presParOf" srcId="{C943855A-FBA6-4C38-AEFD-17E602C97F94}" destId="{FBD785DC-199A-4BE4-85B0-2944A4AE1DE6}" srcOrd="3" destOrd="0" presId="urn:microsoft.com/office/officeart/2005/8/layout/vList4#16"/>
    <dgm:cxn modelId="{4C135294-B847-4EA1-A825-A2651ADEEC12}" type="presParOf" srcId="{C943855A-FBA6-4C38-AEFD-17E602C97F94}" destId="{8092E7B0-3E0C-4D1B-94BD-0F866913B928}" srcOrd="4" destOrd="0" presId="urn:microsoft.com/office/officeart/2005/8/layout/vList4#16"/>
    <dgm:cxn modelId="{1F331DA4-073B-4F53-99FB-C7B84D071A7B}" type="presParOf" srcId="{8092E7B0-3E0C-4D1B-94BD-0F866913B928}" destId="{B55E95A1-C49D-44D9-8928-E072695D5FEE}" srcOrd="0" destOrd="0" presId="urn:microsoft.com/office/officeart/2005/8/layout/vList4#16"/>
    <dgm:cxn modelId="{2CBAE7B1-13E5-4875-B62B-60C2488FC7B1}" type="presParOf" srcId="{8092E7B0-3E0C-4D1B-94BD-0F866913B928}" destId="{665CD042-243D-49BF-AD98-27609006A8C4}" srcOrd="1" destOrd="0" presId="urn:microsoft.com/office/officeart/2005/8/layout/vList4#16"/>
    <dgm:cxn modelId="{0232BD61-0B0E-4F30-B553-8C53246A27F7}" type="presParOf" srcId="{8092E7B0-3E0C-4D1B-94BD-0F866913B928}" destId="{5FAD509F-D671-457A-93B4-2A606E36DA32}" srcOrd="2" destOrd="0" presId="urn:microsoft.com/office/officeart/2005/8/layout/vList4#16"/>
    <dgm:cxn modelId="{A1034B74-3C56-49BD-B3D6-32B8E681C397}" type="presParOf" srcId="{C943855A-FBA6-4C38-AEFD-17E602C97F94}" destId="{A4552AFD-A89E-4BFB-9405-A3AFE500AC17}" srcOrd="5" destOrd="0" presId="urn:microsoft.com/office/officeart/2005/8/layout/vList4#16"/>
    <dgm:cxn modelId="{89C04921-F8D8-456B-A904-7CCE617F01C7}" type="presParOf" srcId="{C943855A-FBA6-4C38-AEFD-17E602C97F94}" destId="{1E313313-8B0E-41A2-99C7-EA42C0F91650}" srcOrd="6" destOrd="0" presId="urn:microsoft.com/office/officeart/2005/8/layout/vList4#16"/>
    <dgm:cxn modelId="{7431E39A-7D8D-42AB-B574-10F9D4612FAF}" type="presParOf" srcId="{1E313313-8B0E-41A2-99C7-EA42C0F91650}" destId="{05CAEBBC-5255-4773-9E3E-1F58A88CAEE7}" srcOrd="0" destOrd="0" presId="urn:microsoft.com/office/officeart/2005/8/layout/vList4#16"/>
    <dgm:cxn modelId="{300790FA-E36B-4B4E-82FD-D33D86A32E1B}" type="presParOf" srcId="{1E313313-8B0E-41A2-99C7-EA42C0F91650}" destId="{C2B9247C-23CC-4841-B515-A239BFB4470C}" srcOrd="1" destOrd="0" presId="urn:microsoft.com/office/officeart/2005/8/layout/vList4#16"/>
    <dgm:cxn modelId="{53F9A572-8416-45DE-862A-78F9551119E7}" type="presParOf" srcId="{1E313313-8B0E-41A2-99C7-EA42C0F91650}" destId="{BE4EBA0B-3F9B-45DD-BFFB-D8DBF54D31FD}" srcOrd="2" destOrd="0" presId="urn:microsoft.com/office/officeart/2005/8/layout/vList4#16"/>
    <dgm:cxn modelId="{7D997672-2386-43A8-85C9-D47FC052D199}" type="presParOf" srcId="{C943855A-FBA6-4C38-AEFD-17E602C97F94}" destId="{0D6A2688-92F7-4531-8853-176B92511FB5}" srcOrd="7" destOrd="0" presId="urn:microsoft.com/office/officeart/2005/8/layout/vList4#16"/>
    <dgm:cxn modelId="{19E94C08-E076-459A-86A6-A87E5584ACE0}" type="presParOf" srcId="{C943855A-FBA6-4C38-AEFD-17E602C97F94}" destId="{04F969FB-8D83-4287-B735-CC6AD8090CD2}" srcOrd="8" destOrd="0" presId="urn:microsoft.com/office/officeart/2005/8/layout/vList4#16"/>
    <dgm:cxn modelId="{5F2C1D57-7F75-4814-B16A-AF93855FE599}" type="presParOf" srcId="{04F969FB-8D83-4287-B735-CC6AD8090CD2}" destId="{19A78129-FA83-4BF0-8725-4AE400AF56C4}" srcOrd="0" destOrd="0" presId="urn:microsoft.com/office/officeart/2005/8/layout/vList4#16"/>
    <dgm:cxn modelId="{40867DB5-D4CD-458C-B7D5-66959DEFCD69}" type="presParOf" srcId="{04F969FB-8D83-4287-B735-CC6AD8090CD2}" destId="{7F8F25BF-5802-4E3A-B40F-CB945F21BD6F}" srcOrd="1" destOrd="0" presId="urn:microsoft.com/office/officeart/2005/8/layout/vList4#16"/>
    <dgm:cxn modelId="{7D00E0D5-3A2E-4D7F-8288-88D2B1BDDF8E}" type="presParOf" srcId="{04F969FB-8D83-4287-B735-CC6AD8090CD2}" destId="{9BB05330-D306-454B-9FE4-9893136B42D1}" srcOrd="2" destOrd="0" presId="urn:microsoft.com/office/officeart/2005/8/layout/vList4#16"/>
    <dgm:cxn modelId="{69DE4AAB-7348-49BB-9646-8B10FF51BAA3}" type="presParOf" srcId="{C943855A-FBA6-4C38-AEFD-17E602C97F94}" destId="{1E085E3C-B80F-4C1C-8F22-D4F514F7808D}" srcOrd="9" destOrd="0" presId="urn:microsoft.com/office/officeart/2005/8/layout/vList4#16"/>
    <dgm:cxn modelId="{D9690483-8071-42B7-B65F-59A2CBAF532E}" type="presParOf" srcId="{C943855A-FBA6-4C38-AEFD-17E602C97F94}" destId="{C061A378-C39B-495B-A18F-7C45937EF646}" srcOrd="10" destOrd="0" presId="urn:microsoft.com/office/officeart/2005/8/layout/vList4#16"/>
    <dgm:cxn modelId="{122BA3E9-0F49-43FA-91C6-206B4CFE901E}" type="presParOf" srcId="{C061A378-C39B-495B-A18F-7C45937EF646}" destId="{466272AD-7CDD-4260-8552-E2B47C890045}" srcOrd="0" destOrd="0" presId="urn:microsoft.com/office/officeart/2005/8/layout/vList4#16"/>
    <dgm:cxn modelId="{3F9C9FC6-7C54-424F-BC33-5F070B62C43C}" type="presParOf" srcId="{C061A378-C39B-495B-A18F-7C45937EF646}" destId="{06B0FD30-DE0E-4680-A0A0-80E35F5BFFE7}" srcOrd="1" destOrd="0" presId="urn:microsoft.com/office/officeart/2005/8/layout/vList4#16"/>
    <dgm:cxn modelId="{5599F924-EFEA-4712-AD42-D2D6F77D97B0}" type="presParOf" srcId="{C061A378-C39B-495B-A18F-7C45937EF646}" destId="{81CB73AB-7AAF-4C16-A977-E61D78A58927}" srcOrd="2" destOrd="0" presId="urn:microsoft.com/office/officeart/2005/8/layout/vList4#16"/>
  </dgm:cxnLst>
  <dgm:bg/>
  <dgm:whole>
    <a:ln w="1905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659F42-222C-4F62-9825-0B7877873E66}" type="doc">
      <dgm:prSet loTypeId="urn:microsoft.com/office/officeart/2005/8/layout/vList4#16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ECF9C29-9F53-4DED-95F1-EED06C27D527}">
      <dgm:prSet custT="1"/>
      <dgm:spPr>
        <a:ln w="19050"/>
      </dgm:spPr>
      <dgm:t>
        <a:bodyPr/>
        <a:lstStyle/>
        <a:p>
          <a:pPr rtl="0"/>
          <a:r>
            <a:rPr lang="en-US" sz="2200" dirty="0"/>
            <a:t>Retail items purchased together</a:t>
          </a:r>
        </a:p>
      </dgm:t>
    </dgm:pt>
    <dgm:pt modelId="{BDA253FC-163F-44C5-B919-41C64F078B1E}" type="parTrans" cxnId="{7EAC4912-1140-42DC-BD74-68C067E8A595}">
      <dgm:prSet/>
      <dgm:spPr/>
      <dgm:t>
        <a:bodyPr/>
        <a:lstStyle/>
        <a:p>
          <a:endParaRPr lang="en-US" sz="2200"/>
        </a:p>
      </dgm:t>
    </dgm:pt>
    <dgm:pt modelId="{A0DFA03D-610C-4EFF-9859-84C32FB7F43D}" type="sibTrans" cxnId="{7EAC4912-1140-42DC-BD74-68C067E8A595}">
      <dgm:prSet/>
      <dgm:spPr/>
      <dgm:t>
        <a:bodyPr/>
        <a:lstStyle/>
        <a:p>
          <a:endParaRPr lang="en-US" sz="2200"/>
        </a:p>
      </dgm:t>
    </dgm:pt>
    <dgm:pt modelId="{68DD478A-52D7-4F8F-B2C5-1ED00F5E2655}">
      <dgm:prSet custT="1"/>
      <dgm:spPr>
        <a:ln w="19050"/>
      </dgm:spPr>
      <dgm:t>
        <a:bodyPr/>
        <a:lstStyle/>
        <a:p>
          <a:pPr rtl="0"/>
          <a:r>
            <a:rPr lang="en-US" sz="2200" dirty="0"/>
            <a:t>Services subscribed by a customer</a:t>
          </a:r>
        </a:p>
      </dgm:t>
    </dgm:pt>
    <dgm:pt modelId="{78CB9699-B127-4773-9B39-65772FFD9175}" type="parTrans" cxnId="{AF428B9B-08D8-4679-B69D-A3851F3F9DC7}">
      <dgm:prSet/>
      <dgm:spPr/>
      <dgm:t>
        <a:bodyPr/>
        <a:lstStyle/>
        <a:p>
          <a:endParaRPr lang="en-US" sz="2200"/>
        </a:p>
      </dgm:t>
    </dgm:pt>
    <dgm:pt modelId="{311A9774-13C7-4A59-9D67-69000C066B9A}" type="sibTrans" cxnId="{AF428B9B-08D8-4679-B69D-A3851F3F9DC7}">
      <dgm:prSet/>
      <dgm:spPr/>
      <dgm:t>
        <a:bodyPr/>
        <a:lstStyle/>
        <a:p>
          <a:endParaRPr lang="en-US" sz="2200"/>
        </a:p>
      </dgm:t>
    </dgm:pt>
    <dgm:pt modelId="{B3A81B0F-6350-4285-A709-7ADC09C2BB73}">
      <dgm:prSet custT="1"/>
      <dgm:spPr>
        <a:ln w="19050"/>
      </dgm:spPr>
      <dgm:t>
        <a:bodyPr/>
        <a:lstStyle/>
        <a:p>
          <a:pPr rtl="0"/>
          <a:r>
            <a:rPr lang="en-US" sz="2200" dirty="0"/>
            <a:t>Web pages accessed by a user in a session</a:t>
          </a:r>
        </a:p>
      </dgm:t>
    </dgm:pt>
    <dgm:pt modelId="{AD1299C1-24E9-44B9-A6FD-C301354DEC42}" type="parTrans" cxnId="{0C47636F-6170-4A9B-AC30-AEF5190E34ED}">
      <dgm:prSet/>
      <dgm:spPr/>
      <dgm:t>
        <a:bodyPr/>
        <a:lstStyle/>
        <a:p>
          <a:endParaRPr lang="en-US" sz="2200"/>
        </a:p>
      </dgm:t>
    </dgm:pt>
    <dgm:pt modelId="{A0D31F94-D4D1-4117-A305-11A09149F1B2}" type="sibTrans" cxnId="{0C47636F-6170-4A9B-AC30-AEF5190E34ED}">
      <dgm:prSet/>
      <dgm:spPr/>
      <dgm:t>
        <a:bodyPr/>
        <a:lstStyle/>
        <a:p>
          <a:endParaRPr lang="en-US" sz="2200"/>
        </a:p>
      </dgm:t>
    </dgm:pt>
    <dgm:pt modelId="{6A528092-6B04-43BC-9B9F-C9268640E4BA}">
      <dgm:prSet custT="1"/>
      <dgm:spPr>
        <a:ln w="19050"/>
      </dgm:spPr>
      <dgm:t>
        <a:bodyPr/>
        <a:lstStyle/>
        <a:p>
          <a:pPr rtl="0"/>
          <a:r>
            <a:rPr lang="en-US" sz="2200" dirty="0"/>
            <a:t>Courses taken by a student</a:t>
          </a:r>
        </a:p>
      </dgm:t>
    </dgm:pt>
    <dgm:pt modelId="{5F4B5EA0-9F98-4CDD-8ABC-0E3DD2AF4179}" type="parTrans" cxnId="{9695F4B8-EDB6-4A0E-B412-F7B614DCD071}">
      <dgm:prSet/>
      <dgm:spPr/>
      <dgm:t>
        <a:bodyPr/>
        <a:lstStyle/>
        <a:p>
          <a:endParaRPr lang="en-US" sz="2200"/>
        </a:p>
      </dgm:t>
    </dgm:pt>
    <dgm:pt modelId="{E42DB532-7E37-4EC9-A1AF-753FC1D266C0}" type="sibTrans" cxnId="{9695F4B8-EDB6-4A0E-B412-F7B614DCD071}">
      <dgm:prSet/>
      <dgm:spPr/>
      <dgm:t>
        <a:bodyPr/>
        <a:lstStyle/>
        <a:p>
          <a:endParaRPr lang="en-US" sz="2200"/>
        </a:p>
      </dgm:t>
    </dgm:pt>
    <dgm:pt modelId="{C4940BB2-2F91-401C-8E36-802D6CF8D46F}">
      <dgm:prSet custT="1"/>
      <dgm:spPr>
        <a:ln w="19050"/>
      </dgm:spPr>
      <dgm:t>
        <a:bodyPr/>
        <a:lstStyle/>
        <a:p>
          <a:pPr rtl="0"/>
          <a:r>
            <a:rPr lang="en-US" sz="2200" dirty="0"/>
            <a:t>Medications prescribed by a doctor</a:t>
          </a:r>
        </a:p>
      </dgm:t>
    </dgm:pt>
    <dgm:pt modelId="{E50AF2EB-E277-4925-8BB2-D9288CD7C63F}" type="parTrans" cxnId="{49D6F143-248B-49F2-93A8-57BF4BE45701}">
      <dgm:prSet/>
      <dgm:spPr/>
      <dgm:t>
        <a:bodyPr/>
        <a:lstStyle/>
        <a:p>
          <a:endParaRPr lang="en-US" sz="2200"/>
        </a:p>
      </dgm:t>
    </dgm:pt>
    <dgm:pt modelId="{CCC17854-A728-4927-8781-147FBD9BC509}" type="sibTrans" cxnId="{49D6F143-248B-49F2-93A8-57BF4BE45701}">
      <dgm:prSet/>
      <dgm:spPr/>
      <dgm:t>
        <a:bodyPr/>
        <a:lstStyle/>
        <a:p>
          <a:endParaRPr lang="en-US" sz="2200"/>
        </a:p>
      </dgm:t>
    </dgm:pt>
    <dgm:pt modelId="{36932CAF-5ADD-4967-BE60-8C02887FFDEA}">
      <dgm:prSet custT="1"/>
      <dgm:spPr>
        <a:ln w="19050"/>
      </dgm:spPr>
      <dgm:t>
        <a:bodyPr/>
        <a:lstStyle/>
        <a:p>
          <a:pPr rtl="0"/>
          <a:r>
            <a:rPr lang="en-US" sz="2200" dirty="0"/>
            <a:t>Genes expressed at the same level</a:t>
          </a:r>
        </a:p>
      </dgm:t>
    </dgm:pt>
    <dgm:pt modelId="{91039D29-F6BB-430B-B92F-5361CA0E6BB7}" type="parTrans" cxnId="{1BCFE63E-06ED-4A51-87DB-B703F67FE75F}">
      <dgm:prSet/>
      <dgm:spPr/>
      <dgm:t>
        <a:bodyPr/>
        <a:lstStyle/>
        <a:p>
          <a:endParaRPr lang="en-US" sz="2200"/>
        </a:p>
      </dgm:t>
    </dgm:pt>
    <dgm:pt modelId="{E42F7078-268C-4748-994D-23ECAA3E048A}" type="sibTrans" cxnId="{1BCFE63E-06ED-4A51-87DB-B703F67FE75F}">
      <dgm:prSet/>
      <dgm:spPr/>
      <dgm:t>
        <a:bodyPr/>
        <a:lstStyle/>
        <a:p>
          <a:endParaRPr lang="en-US" sz="2200"/>
        </a:p>
      </dgm:t>
    </dgm:pt>
    <dgm:pt modelId="{C943855A-FBA6-4C38-AEFD-17E602C97F94}" type="pres">
      <dgm:prSet presAssocID="{26659F42-222C-4F62-9825-0B7877873E66}" presName="linear" presStyleCnt="0">
        <dgm:presLayoutVars>
          <dgm:dir/>
          <dgm:resizeHandles val="exact"/>
        </dgm:presLayoutVars>
      </dgm:prSet>
      <dgm:spPr/>
    </dgm:pt>
    <dgm:pt modelId="{6161D1B2-0DF8-4BC2-AF51-1EFA1FFC6460}" type="pres">
      <dgm:prSet presAssocID="{0ECF9C29-9F53-4DED-95F1-EED06C27D527}" presName="comp" presStyleCnt="0"/>
      <dgm:spPr/>
    </dgm:pt>
    <dgm:pt modelId="{A5C6251D-8456-409A-9F51-85768400CD72}" type="pres">
      <dgm:prSet presAssocID="{0ECF9C29-9F53-4DED-95F1-EED06C27D527}" presName="box" presStyleLbl="node1" presStyleIdx="0" presStyleCnt="6"/>
      <dgm:spPr/>
    </dgm:pt>
    <dgm:pt modelId="{D665BCB5-9841-42C0-B3E0-59B5E1A37E9F}" type="pres">
      <dgm:prSet presAssocID="{0ECF9C29-9F53-4DED-95F1-EED06C27D527}" presName="img" presStyleLbl="fgImgPlace1" presStyleIdx="0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19050"/>
      </dgm:spPr>
    </dgm:pt>
    <dgm:pt modelId="{1EB2BFD2-EAC7-460D-985F-A3CB37C6A745}" type="pres">
      <dgm:prSet presAssocID="{0ECF9C29-9F53-4DED-95F1-EED06C27D527}" presName="text" presStyleLbl="node1" presStyleIdx="0" presStyleCnt="6">
        <dgm:presLayoutVars>
          <dgm:bulletEnabled val="1"/>
        </dgm:presLayoutVars>
      </dgm:prSet>
      <dgm:spPr/>
    </dgm:pt>
    <dgm:pt modelId="{FF275E95-6A63-48C2-B276-D647A67E7CD0}" type="pres">
      <dgm:prSet presAssocID="{A0DFA03D-610C-4EFF-9859-84C32FB7F43D}" presName="spacer" presStyleCnt="0"/>
      <dgm:spPr/>
    </dgm:pt>
    <dgm:pt modelId="{83CD7EFF-8808-456F-A2B6-7FAC73B76B25}" type="pres">
      <dgm:prSet presAssocID="{68DD478A-52D7-4F8F-B2C5-1ED00F5E2655}" presName="comp" presStyleCnt="0"/>
      <dgm:spPr/>
    </dgm:pt>
    <dgm:pt modelId="{3A12551C-50ED-4B43-9111-016849839E30}" type="pres">
      <dgm:prSet presAssocID="{68DD478A-52D7-4F8F-B2C5-1ED00F5E2655}" presName="box" presStyleLbl="node1" presStyleIdx="1" presStyleCnt="6"/>
      <dgm:spPr/>
    </dgm:pt>
    <dgm:pt modelId="{7338E618-3A3C-4787-9951-CD648C04CE37}" type="pres">
      <dgm:prSet presAssocID="{68DD478A-52D7-4F8F-B2C5-1ED00F5E2655}" presName="img" presStyleLbl="fgImgPlace1" presStyleIdx="1" presStyleCnt="6"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9050"/>
      </dgm:spPr>
    </dgm:pt>
    <dgm:pt modelId="{45F5C176-F785-49AE-8A14-5193984855B2}" type="pres">
      <dgm:prSet presAssocID="{68DD478A-52D7-4F8F-B2C5-1ED00F5E2655}" presName="text" presStyleLbl="node1" presStyleIdx="1" presStyleCnt="6">
        <dgm:presLayoutVars>
          <dgm:bulletEnabled val="1"/>
        </dgm:presLayoutVars>
      </dgm:prSet>
      <dgm:spPr/>
    </dgm:pt>
    <dgm:pt modelId="{FBD785DC-199A-4BE4-85B0-2944A4AE1DE6}" type="pres">
      <dgm:prSet presAssocID="{311A9774-13C7-4A59-9D67-69000C066B9A}" presName="spacer" presStyleCnt="0"/>
      <dgm:spPr/>
    </dgm:pt>
    <dgm:pt modelId="{8092E7B0-3E0C-4D1B-94BD-0F866913B928}" type="pres">
      <dgm:prSet presAssocID="{B3A81B0F-6350-4285-A709-7ADC09C2BB73}" presName="comp" presStyleCnt="0"/>
      <dgm:spPr/>
    </dgm:pt>
    <dgm:pt modelId="{B55E95A1-C49D-44D9-8928-E072695D5FEE}" type="pres">
      <dgm:prSet presAssocID="{B3A81B0F-6350-4285-A709-7ADC09C2BB73}" presName="box" presStyleLbl="node1" presStyleIdx="2" presStyleCnt="6"/>
      <dgm:spPr/>
    </dgm:pt>
    <dgm:pt modelId="{665CD042-243D-49BF-AD98-27609006A8C4}" type="pres">
      <dgm:prSet presAssocID="{B3A81B0F-6350-4285-A709-7ADC09C2BB73}" presName="img" presStyleLbl="fgImgPlace1" presStyleIdx="2" presStyleCnt="6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19050"/>
      </dgm:spPr>
    </dgm:pt>
    <dgm:pt modelId="{5FAD509F-D671-457A-93B4-2A606E36DA32}" type="pres">
      <dgm:prSet presAssocID="{B3A81B0F-6350-4285-A709-7ADC09C2BB73}" presName="text" presStyleLbl="node1" presStyleIdx="2" presStyleCnt="6">
        <dgm:presLayoutVars>
          <dgm:bulletEnabled val="1"/>
        </dgm:presLayoutVars>
      </dgm:prSet>
      <dgm:spPr/>
    </dgm:pt>
    <dgm:pt modelId="{A4552AFD-A89E-4BFB-9405-A3AFE500AC17}" type="pres">
      <dgm:prSet presAssocID="{A0D31F94-D4D1-4117-A305-11A09149F1B2}" presName="spacer" presStyleCnt="0"/>
      <dgm:spPr/>
    </dgm:pt>
    <dgm:pt modelId="{1E313313-8B0E-41A2-99C7-EA42C0F91650}" type="pres">
      <dgm:prSet presAssocID="{6A528092-6B04-43BC-9B9F-C9268640E4BA}" presName="comp" presStyleCnt="0"/>
      <dgm:spPr/>
    </dgm:pt>
    <dgm:pt modelId="{05CAEBBC-5255-4773-9E3E-1F58A88CAEE7}" type="pres">
      <dgm:prSet presAssocID="{6A528092-6B04-43BC-9B9F-C9268640E4BA}" presName="box" presStyleLbl="node1" presStyleIdx="3" presStyleCnt="6"/>
      <dgm:spPr/>
    </dgm:pt>
    <dgm:pt modelId="{C2B9247C-23CC-4841-B515-A239BFB4470C}" type="pres">
      <dgm:prSet presAssocID="{6A528092-6B04-43BC-9B9F-C9268640E4BA}" presName="img" presStyleLbl="fgImgPlace1" presStyleIdx="3" presStyleCnt="6"/>
      <dgm:spPr>
        <a:blipFill rotWithShape="0">
          <a:blip xmlns:r="http://schemas.openxmlformats.org/officeDocument/2006/relationships" r:embed="rId4"/>
          <a:stretch>
            <a:fillRect/>
          </a:stretch>
        </a:blipFill>
        <a:ln w="19050"/>
      </dgm:spPr>
    </dgm:pt>
    <dgm:pt modelId="{BE4EBA0B-3F9B-45DD-BFFB-D8DBF54D31FD}" type="pres">
      <dgm:prSet presAssocID="{6A528092-6B04-43BC-9B9F-C9268640E4BA}" presName="text" presStyleLbl="node1" presStyleIdx="3" presStyleCnt="6">
        <dgm:presLayoutVars>
          <dgm:bulletEnabled val="1"/>
        </dgm:presLayoutVars>
      </dgm:prSet>
      <dgm:spPr/>
    </dgm:pt>
    <dgm:pt modelId="{0D6A2688-92F7-4531-8853-176B92511FB5}" type="pres">
      <dgm:prSet presAssocID="{E42DB532-7E37-4EC9-A1AF-753FC1D266C0}" presName="spacer" presStyleCnt="0"/>
      <dgm:spPr/>
    </dgm:pt>
    <dgm:pt modelId="{04F969FB-8D83-4287-B735-CC6AD8090CD2}" type="pres">
      <dgm:prSet presAssocID="{C4940BB2-2F91-401C-8E36-802D6CF8D46F}" presName="comp" presStyleCnt="0"/>
      <dgm:spPr/>
    </dgm:pt>
    <dgm:pt modelId="{19A78129-FA83-4BF0-8725-4AE400AF56C4}" type="pres">
      <dgm:prSet presAssocID="{C4940BB2-2F91-401C-8E36-802D6CF8D46F}" presName="box" presStyleLbl="node1" presStyleIdx="4" presStyleCnt="6"/>
      <dgm:spPr/>
    </dgm:pt>
    <dgm:pt modelId="{7F8F25BF-5802-4E3A-B40F-CB945F21BD6F}" type="pres">
      <dgm:prSet presAssocID="{C4940BB2-2F91-401C-8E36-802D6CF8D46F}" presName="img" presStyleLbl="fgImgPlace1" presStyleIdx="4" presStyleCnt="6"/>
      <dgm:spPr>
        <a:blipFill rotWithShape="0">
          <a:blip xmlns:r="http://schemas.openxmlformats.org/officeDocument/2006/relationships" r:embed="rId5"/>
          <a:stretch>
            <a:fillRect/>
          </a:stretch>
        </a:blipFill>
        <a:ln w="19050"/>
      </dgm:spPr>
    </dgm:pt>
    <dgm:pt modelId="{9BB05330-D306-454B-9FE4-9893136B42D1}" type="pres">
      <dgm:prSet presAssocID="{C4940BB2-2F91-401C-8E36-802D6CF8D46F}" presName="text" presStyleLbl="node1" presStyleIdx="4" presStyleCnt="6">
        <dgm:presLayoutVars>
          <dgm:bulletEnabled val="1"/>
        </dgm:presLayoutVars>
      </dgm:prSet>
      <dgm:spPr/>
    </dgm:pt>
    <dgm:pt modelId="{1E085E3C-B80F-4C1C-8F22-D4F514F7808D}" type="pres">
      <dgm:prSet presAssocID="{CCC17854-A728-4927-8781-147FBD9BC509}" presName="spacer" presStyleCnt="0"/>
      <dgm:spPr/>
    </dgm:pt>
    <dgm:pt modelId="{C061A378-C39B-495B-A18F-7C45937EF646}" type="pres">
      <dgm:prSet presAssocID="{36932CAF-5ADD-4967-BE60-8C02887FFDEA}" presName="comp" presStyleCnt="0"/>
      <dgm:spPr/>
    </dgm:pt>
    <dgm:pt modelId="{466272AD-7CDD-4260-8552-E2B47C890045}" type="pres">
      <dgm:prSet presAssocID="{36932CAF-5ADD-4967-BE60-8C02887FFDEA}" presName="box" presStyleLbl="node1" presStyleIdx="5" presStyleCnt="6"/>
      <dgm:spPr/>
    </dgm:pt>
    <dgm:pt modelId="{06B0FD30-DE0E-4680-A0A0-80E35F5BFFE7}" type="pres">
      <dgm:prSet presAssocID="{36932CAF-5ADD-4967-BE60-8C02887FFDEA}" presName="img" presStyleLbl="fgImgPlace1" presStyleIdx="5" presStyleCnt="6"/>
      <dgm:spPr>
        <a:blipFill rotWithShape="0">
          <a:blip xmlns:r="http://schemas.openxmlformats.org/officeDocument/2006/relationships" r:embed="rId6"/>
          <a:stretch>
            <a:fillRect/>
          </a:stretch>
        </a:blipFill>
        <a:ln w="19050"/>
      </dgm:spPr>
    </dgm:pt>
    <dgm:pt modelId="{81CB73AB-7AAF-4C16-A977-E61D78A58927}" type="pres">
      <dgm:prSet presAssocID="{36932CAF-5ADD-4967-BE60-8C02887FFDEA}" presName="text" presStyleLbl="node1" presStyleIdx="5" presStyleCnt="6">
        <dgm:presLayoutVars>
          <dgm:bulletEnabled val="1"/>
        </dgm:presLayoutVars>
      </dgm:prSet>
      <dgm:spPr/>
    </dgm:pt>
  </dgm:ptLst>
  <dgm:cxnLst>
    <dgm:cxn modelId="{A2A7830B-A1E7-BE4D-B7CA-ABC3E39AD50D}" type="presOf" srcId="{B3A81B0F-6350-4285-A709-7ADC09C2BB73}" destId="{5FAD509F-D671-457A-93B4-2A606E36DA32}" srcOrd="1" destOrd="0" presId="urn:microsoft.com/office/officeart/2005/8/layout/vList4#16"/>
    <dgm:cxn modelId="{7EAC4912-1140-42DC-BD74-68C067E8A595}" srcId="{26659F42-222C-4F62-9825-0B7877873E66}" destId="{0ECF9C29-9F53-4DED-95F1-EED06C27D527}" srcOrd="0" destOrd="0" parTransId="{BDA253FC-163F-44C5-B919-41C64F078B1E}" sibTransId="{A0DFA03D-610C-4EFF-9859-84C32FB7F43D}"/>
    <dgm:cxn modelId="{7D0FE814-B019-AB44-81B5-77830BB0CB6C}" type="presOf" srcId="{6A528092-6B04-43BC-9B9F-C9268640E4BA}" destId="{BE4EBA0B-3F9B-45DD-BFFB-D8DBF54D31FD}" srcOrd="1" destOrd="0" presId="urn:microsoft.com/office/officeart/2005/8/layout/vList4#16"/>
    <dgm:cxn modelId="{ACA0DB18-A93D-CD41-95DC-297A5B41B4DF}" type="presOf" srcId="{36932CAF-5ADD-4967-BE60-8C02887FFDEA}" destId="{81CB73AB-7AAF-4C16-A977-E61D78A58927}" srcOrd="1" destOrd="0" presId="urn:microsoft.com/office/officeart/2005/8/layout/vList4#16"/>
    <dgm:cxn modelId="{F011153E-FC02-3343-A21F-A2F1F8BE3F99}" type="presOf" srcId="{6A528092-6B04-43BC-9B9F-C9268640E4BA}" destId="{05CAEBBC-5255-4773-9E3E-1F58A88CAEE7}" srcOrd="0" destOrd="0" presId="urn:microsoft.com/office/officeart/2005/8/layout/vList4#16"/>
    <dgm:cxn modelId="{1BCFE63E-06ED-4A51-87DB-B703F67FE75F}" srcId="{26659F42-222C-4F62-9825-0B7877873E66}" destId="{36932CAF-5ADD-4967-BE60-8C02887FFDEA}" srcOrd="5" destOrd="0" parTransId="{91039D29-F6BB-430B-B92F-5361CA0E6BB7}" sibTransId="{E42F7078-268C-4748-994D-23ECAA3E048A}"/>
    <dgm:cxn modelId="{49D6F143-248B-49F2-93A8-57BF4BE45701}" srcId="{26659F42-222C-4F62-9825-0B7877873E66}" destId="{C4940BB2-2F91-401C-8E36-802D6CF8D46F}" srcOrd="4" destOrd="0" parTransId="{E50AF2EB-E277-4925-8BB2-D9288CD7C63F}" sibTransId="{CCC17854-A728-4927-8781-147FBD9BC509}"/>
    <dgm:cxn modelId="{E39A574E-243B-3E49-BAC1-38F2B42C642F}" type="presOf" srcId="{36932CAF-5ADD-4967-BE60-8C02887FFDEA}" destId="{466272AD-7CDD-4260-8552-E2B47C890045}" srcOrd="0" destOrd="0" presId="urn:microsoft.com/office/officeart/2005/8/layout/vList4#16"/>
    <dgm:cxn modelId="{0C47636F-6170-4A9B-AC30-AEF5190E34ED}" srcId="{26659F42-222C-4F62-9825-0B7877873E66}" destId="{B3A81B0F-6350-4285-A709-7ADC09C2BB73}" srcOrd="2" destOrd="0" parTransId="{AD1299C1-24E9-44B9-A6FD-C301354DEC42}" sibTransId="{A0D31F94-D4D1-4117-A305-11A09149F1B2}"/>
    <dgm:cxn modelId="{46554B76-D1B3-EC4C-8568-9FCC0300BDFA}" type="presOf" srcId="{C4940BB2-2F91-401C-8E36-802D6CF8D46F}" destId="{9BB05330-D306-454B-9FE4-9893136B42D1}" srcOrd="1" destOrd="0" presId="urn:microsoft.com/office/officeart/2005/8/layout/vList4#16"/>
    <dgm:cxn modelId="{1923BC77-D171-D140-A2A1-19625E678C86}" type="presOf" srcId="{26659F42-222C-4F62-9825-0B7877873E66}" destId="{C943855A-FBA6-4C38-AEFD-17E602C97F94}" srcOrd="0" destOrd="0" presId="urn:microsoft.com/office/officeart/2005/8/layout/vList4#16"/>
    <dgm:cxn modelId="{AB94A18C-B08F-7846-BBD3-48CEDFDD7E76}" type="presOf" srcId="{68DD478A-52D7-4F8F-B2C5-1ED00F5E2655}" destId="{45F5C176-F785-49AE-8A14-5193984855B2}" srcOrd="1" destOrd="0" presId="urn:microsoft.com/office/officeart/2005/8/layout/vList4#16"/>
    <dgm:cxn modelId="{90660F8F-528F-464A-98D8-38668C76D691}" type="presOf" srcId="{C4940BB2-2F91-401C-8E36-802D6CF8D46F}" destId="{19A78129-FA83-4BF0-8725-4AE400AF56C4}" srcOrd="0" destOrd="0" presId="urn:microsoft.com/office/officeart/2005/8/layout/vList4#16"/>
    <dgm:cxn modelId="{AF428B9B-08D8-4679-B69D-A3851F3F9DC7}" srcId="{26659F42-222C-4F62-9825-0B7877873E66}" destId="{68DD478A-52D7-4F8F-B2C5-1ED00F5E2655}" srcOrd="1" destOrd="0" parTransId="{78CB9699-B127-4773-9B39-65772FFD9175}" sibTransId="{311A9774-13C7-4A59-9D67-69000C066B9A}"/>
    <dgm:cxn modelId="{0EE312A5-53B9-3344-9507-3003633CA059}" type="presOf" srcId="{0ECF9C29-9F53-4DED-95F1-EED06C27D527}" destId="{A5C6251D-8456-409A-9F51-85768400CD72}" srcOrd="0" destOrd="0" presId="urn:microsoft.com/office/officeart/2005/8/layout/vList4#16"/>
    <dgm:cxn modelId="{4E3DEAA6-178B-6F4B-B93D-C39CAE2BE729}" type="presOf" srcId="{0ECF9C29-9F53-4DED-95F1-EED06C27D527}" destId="{1EB2BFD2-EAC7-460D-985F-A3CB37C6A745}" srcOrd="1" destOrd="0" presId="urn:microsoft.com/office/officeart/2005/8/layout/vList4#16"/>
    <dgm:cxn modelId="{9695F4B8-EDB6-4A0E-B412-F7B614DCD071}" srcId="{26659F42-222C-4F62-9825-0B7877873E66}" destId="{6A528092-6B04-43BC-9B9F-C9268640E4BA}" srcOrd="3" destOrd="0" parTransId="{5F4B5EA0-9F98-4CDD-8ABC-0E3DD2AF4179}" sibTransId="{E42DB532-7E37-4EC9-A1AF-753FC1D266C0}"/>
    <dgm:cxn modelId="{2CC6C7CF-8C64-C149-9306-51261A1DE7AD}" type="presOf" srcId="{68DD478A-52D7-4F8F-B2C5-1ED00F5E2655}" destId="{3A12551C-50ED-4B43-9111-016849839E30}" srcOrd="0" destOrd="0" presId="urn:microsoft.com/office/officeart/2005/8/layout/vList4#16"/>
    <dgm:cxn modelId="{75C445E4-B696-F84E-AAFB-9AF780F25B31}" type="presOf" srcId="{B3A81B0F-6350-4285-A709-7ADC09C2BB73}" destId="{B55E95A1-C49D-44D9-8928-E072695D5FEE}" srcOrd="0" destOrd="0" presId="urn:microsoft.com/office/officeart/2005/8/layout/vList4#16"/>
    <dgm:cxn modelId="{EF96457C-84D7-804C-B8FD-7099CF9A9FB8}" type="presParOf" srcId="{C943855A-FBA6-4C38-AEFD-17E602C97F94}" destId="{6161D1B2-0DF8-4BC2-AF51-1EFA1FFC6460}" srcOrd="0" destOrd="0" presId="urn:microsoft.com/office/officeart/2005/8/layout/vList4#16"/>
    <dgm:cxn modelId="{0045101C-B4AF-A74C-AEEE-70D978F2D57C}" type="presParOf" srcId="{6161D1B2-0DF8-4BC2-AF51-1EFA1FFC6460}" destId="{A5C6251D-8456-409A-9F51-85768400CD72}" srcOrd="0" destOrd="0" presId="urn:microsoft.com/office/officeart/2005/8/layout/vList4#16"/>
    <dgm:cxn modelId="{801E3591-3E8B-7F4E-9099-C0E1043AD1FD}" type="presParOf" srcId="{6161D1B2-0DF8-4BC2-AF51-1EFA1FFC6460}" destId="{D665BCB5-9841-42C0-B3E0-59B5E1A37E9F}" srcOrd="1" destOrd="0" presId="urn:microsoft.com/office/officeart/2005/8/layout/vList4#16"/>
    <dgm:cxn modelId="{9CA0F2C8-053D-1E44-A9F7-9FDAEF6C7A20}" type="presParOf" srcId="{6161D1B2-0DF8-4BC2-AF51-1EFA1FFC6460}" destId="{1EB2BFD2-EAC7-460D-985F-A3CB37C6A745}" srcOrd="2" destOrd="0" presId="urn:microsoft.com/office/officeart/2005/8/layout/vList4#16"/>
    <dgm:cxn modelId="{0CD9FBC6-CADF-7446-85BD-8431060A7816}" type="presParOf" srcId="{C943855A-FBA6-4C38-AEFD-17E602C97F94}" destId="{FF275E95-6A63-48C2-B276-D647A67E7CD0}" srcOrd="1" destOrd="0" presId="urn:microsoft.com/office/officeart/2005/8/layout/vList4#16"/>
    <dgm:cxn modelId="{5AFA7E79-305D-DF47-9BB6-47D4D380C51E}" type="presParOf" srcId="{C943855A-FBA6-4C38-AEFD-17E602C97F94}" destId="{83CD7EFF-8808-456F-A2B6-7FAC73B76B25}" srcOrd="2" destOrd="0" presId="urn:microsoft.com/office/officeart/2005/8/layout/vList4#16"/>
    <dgm:cxn modelId="{E71969AB-A63F-0345-BCAF-8E37D0CE8F95}" type="presParOf" srcId="{83CD7EFF-8808-456F-A2B6-7FAC73B76B25}" destId="{3A12551C-50ED-4B43-9111-016849839E30}" srcOrd="0" destOrd="0" presId="urn:microsoft.com/office/officeart/2005/8/layout/vList4#16"/>
    <dgm:cxn modelId="{2B0D0ECC-6D5C-D348-9030-4741B31C4448}" type="presParOf" srcId="{83CD7EFF-8808-456F-A2B6-7FAC73B76B25}" destId="{7338E618-3A3C-4787-9951-CD648C04CE37}" srcOrd="1" destOrd="0" presId="urn:microsoft.com/office/officeart/2005/8/layout/vList4#16"/>
    <dgm:cxn modelId="{673EF182-D3C2-3140-A9EB-A0AC437A5AC1}" type="presParOf" srcId="{83CD7EFF-8808-456F-A2B6-7FAC73B76B25}" destId="{45F5C176-F785-49AE-8A14-5193984855B2}" srcOrd="2" destOrd="0" presId="urn:microsoft.com/office/officeart/2005/8/layout/vList4#16"/>
    <dgm:cxn modelId="{6AF70345-7E29-9047-82D5-1674A9356AEE}" type="presParOf" srcId="{C943855A-FBA6-4C38-AEFD-17E602C97F94}" destId="{FBD785DC-199A-4BE4-85B0-2944A4AE1DE6}" srcOrd="3" destOrd="0" presId="urn:microsoft.com/office/officeart/2005/8/layout/vList4#16"/>
    <dgm:cxn modelId="{E391CFAD-66EF-8B41-BDE4-679A8CF4BD6B}" type="presParOf" srcId="{C943855A-FBA6-4C38-AEFD-17E602C97F94}" destId="{8092E7B0-3E0C-4D1B-94BD-0F866913B928}" srcOrd="4" destOrd="0" presId="urn:microsoft.com/office/officeart/2005/8/layout/vList4#16"/>
    <dgm:cxn modelId="{E2409F10-5E47-D742-8856-A67EA641966C}" type="presParOf" srcId="{8092E7B0-3E0C-4D1B-94BD-0F866913B928}" destId="{B55E95A1-C49D-44D9-8928-E072695D5FEE}" srcOrd="0" destOrd="0" presId="urn:microsoft.com/office/officeart/2005/8/layout/vList4#16"/>
    <dgm:cxn modelId="{FC8519B5-B5CE-9044-8159-3F0A527BD729}" type="presParOf" srcId="{8092E7B0-3E0C-4D1B-94BD-0F866913B928}" destId="{665CD042-243D-49BF-AD98-27609006A8C4}" srcOrd="1" destOrd="0" presId="urn:microsoft.com/office/officeart/2005/8/layout/vList4#16"/>
    <dgm:cxn modelId="{4AC9FC6C-1EC6-A14C-A6BE-B6EABA4CF62C}" type="presParOf" srcId="{8092E7B0-3E0C-4D1B-94BD-0F866913B928}" destId="{5FAD509F-D671-457A-93B4-2A606E36DA32}" srcOrd="2" destOrd="0" presId="urn:microsoft.com/office/officeart/2005/8/layout/vList4#16"/>
    <dgm:cxn modelId="{21AAC2C9-CDB8-CB41-93E8-06B2355B5BFD}" type="presParOf" srcId="{C943855A-FBA6-4C38-AEFD-17E602C97F94}" destId="{A4552AFD-A89E-4BFB-9405-A3AFE500AC17}" srcOrd="5" destOrd="0" presId="urn:microsoft.com/office/officeart/2005/8/layout/vList4#16"/>
    <dgm:cxn modelId="{7A162B48-B7B9-8344-8C16-F9DB75591879}" type="presParOf" srcId="{C943855A-FBA6-4C38-AEFD-17E602C97F94}" destId="{1E313313-8B0E-41A2-99C7-EA42C0F91650}" srcOrd="6" destOrd="0" presId="urn:microsoft.com/office/officeart/2005/8/layout/vList4#16"/>
    <dgm:cxn modelId="{B222CC07-5C9E-8046-9C5C-AD94E888E5E5}" type="presParOf" srcId="{1E313313-8B0E-41A2-99C7-EA42C0F91650}" destId="{05CAEBBC-5255-4773-9E3E-1F58A88CAEE7}" srcOrd="0" destOrd="0" presId="urn:microsoft.com/office/officeart/2005/8/layout/vList4#16"/>
    <dgm:cxn modelId="{E0CACD80-4E8A-3245-9B8C-253A5D0D24F3}" type="presParOf" srcId="{1E313313-8B0E-41A2-99C7-EA42C0F91650}" destId="{C2B9247C-23CC-4841-B515-A239BFB4470C}" srcOrd="1" destOrd="0" presId="urn:microsoft.com/office/officeart/2005/8/layout/vList4#16"/>
    <dgm:cxn modelId="{CB840545-EBE5-5743-B0F1-490FD507DE17}" type="presParOf" srcId="{1E313313-8B0E-41A2-99C7-EA42C0F91650}" destId="{BE4EBA0B-3F9B-45DD-BFFB-D8DBF54D31FD}" srcOrd="2" destOrd="0" presId="urn:microsoft.com/office/officeart/2005/8/layout/vList4#16"/>
    <dgm:cxn modelId="{E59974BF-C5B5-7A44-A227-3C366212C14E}" type="presParOf" srcId="{C943855A-FBA6-4C38-AEFD-17E602C97F94}" destId="{0D6A2688-92F7-4531-8853-176B92511FB5}" srcOrd="7" destOrd="0" presId="urn:microsoft.com/office/officeart/2005/8/layout/vList4#16"/>
    <dgm:cxn modelId="{89186932-44F2-D24B-BB4F-F3D02224BE8F}" type="presParOf" srcId="{C943855A-FBA6-4C38-AEFD-17E602C97F94}" destId="{04F969FB-8D83-4287-B735-CC6AD8090CD2}" srcOrd="8" destOrd="0" presId="urn:microsoft.com/office/officeart/2005/8/layout/vList4#16"/>
    <dgm:cxn modelId="{717036D2-8519-FA47-A6B8-44B86D612212}" type="presParOf" srcId="{04F969FB-8D83-4287-B735-CC6AD8090CD2}" destId="{19A78129-FA83-4BF0-8725-4AE400AF56C4}" srcOrd="0" destOrd="0" presId="urn:microsoft.com/office/officeart/2005/8/layout/vList4#16"/>
    <dgm:cxn modelId="{0AC42485-FD88-F649-B0EB-1C39D6C48535}" type="presParOf" srcId="{04F969FB-8D83-4287-B735-CC6AD8090CD2}" destId="{7F8F25BF-5802-4E3A-B40F-CB945F21BD6F}" srcOrd="1" destOrd="0" presId="urn:microsoft.com/office/officeart/2005/8/layout/vList4#16"/>
    <dgm:cxn modelId="{35A447BF-7C1B-8343-A941-C03A2A0124FF}" type="presParOf" srcId="{04F969FB-8D83-4287-B735-CC6AD8090CD2}" destId="{9BB05330-D306-454B-9FE4-9893136B42D1}" srcOrd="2" destOrd="0" presId="urn:microsoft.com/office/officeart/2005/8/layout/vList4#16"/>
    <dgm:cxn modelId="{D3F02399-3C68-B141-A03B-6640C204862D}" type="presParOf" srcId="{C943855A-FBA6-4C38-AEFD-17E602C97F94}" destId="{1E085E3C-B80F-4C1C-8F22-D4F514F7808D}" srcOrd="9" destOrd="0" presId="urn:microsoft.com/office/officeart/2005/8/layout/vList4#16"/>
    <dgm:cxn modelId="{85507188-AB8D-0842-B5A3-4FB51D370649}" type="presParOf" srcId="{C943855A-FBA6-4C38-AEFD-17E602C97F94}" destId="{C061A378-C39B-495B-A18F-7C45937EF646}" srcOrd="10" destOrd="0" presId="urn:microsoft.com/office/officeart/2005/8/layout/vList4#16"/>
    <dgm:cxn modelId="{D324DD8B-7983-404F-8DC0-E4C9A258D8C3}" type="presParOf" srcId="{C061A378-C39B-495B-A18F-7C45937EF646}" destId="{466272AD-7CDD-4260-8552-E2B47C890045}" srcOrd="0" destOrd="0" presId="urn:microsoft.com/office/officeart/2005/8/layout/vList4#16"/>
    <dgm:cxn modelId="{67494D66-A303-5246-99EB-FF2FD415821F}" type="presParOf" srcId="{C061A378-C39B-495B-A18F-7C45937EF646}" destId="{06B0FD30-DE0E-4680-A0A0-80E35F5BFFE7}" srcOrd="1" destOrd="0" presId="urn:microsoft.com/office/officeart/2005/8/layout/vList4#16"/>
    <dgm:cxn modelId="{FD171E06-092F-984D-93E4-F0F0279BE442}" type="presParOf" srcId="{C061A378-C39B-495B-A18F-7C45937EF646}" destId="{81CB73AB-7AAF-4C16-A977-E61D78A58927}" srcOrd="2" destOrd="0" presId="urn:microsoft.com/office/officeart/2005/8/layout/vList4#16"/>
  </dgm:cxnLst>
  <dgm:bg/>
  <dgm:whole>
    <a:ln w="1905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659F42-222C-4F62-9825-0B7877873E66}" type="doc">
      <dgm:prSet loTypeId="urn:microsoft.com/office/officeart/2005/8/layout/vList4#16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ECF9C29-9F53-4DED-95F1-EED06C27D527}">
      <dgm:prSet custT="1"/>
      <dgm:spPr>
        <a:ln w="19050"/>
      </dgm:spPr>
      <dgm:t>
        <a:bodyPr/>
        <a:lstStyle/>
        <a:p>
          <a:pPr rtl="0"/>
          <a:r>
            <a:rPr lang="en-US" sz="2200" dirty="0"/>
            <a:t>Retail items purchased together</a:t>
          </a:r>
        </a:p>
      </dgm:t>
    </dgm:pt>
    <dgm:pt modelId="{BDA253FC-163F-44C5-B919-41C64F078B1E}" type="parTrans" cxnId="{7EAC4912-1140-42DC-BD74-68C067E8A595}">
      <dgm:prSet/>
      <dgm:spPr/>
      <dgm:t>
        <a:bodyPr/>
        <a:lstStyle/>
        <a:p>
          <a:endParaRPr lang="en-US" sz="2200"/>
        </a:p>
      </dgm:t>
    </dgm:pt>
    <dgm:pt modelId="{A0DFA03D-610C-4EFF-9859-84C32FB7F43D}" type="sibTrans" cxnId="{7EAC4912-1140-42DC-BD74-68C067E8A595}">
      <dgm:prSet/>
      <dgm:spPr/>
      <dgm:t>
        <a:bodyPr/>
        <a:lstStyle/>
        <a:p>
          <a:endParaRPr lang="en-US" sz="2200"/>
        </a:p>
      </dgm:t>
    </dgm:pt>
    <dgm:pt modelId="{68DD478A-52D7-4F8F-B2C5-1ED00F5E2655}">
      <dgm:prSet custT="1"/>
      <dgm:spPr>
        <a:ln w="19050"/>
      </dgm:spPr>
      <dgm:t>
        <a:bodyPr/>
        <a:lstStyle/>
        <a:p>
          <a:pPr rtl="0"/>
          <a:r>
            <a:rPr lang="en-US" sz="2200" dirty="0"/>
            <a:t>Services subscribed by a customer</a:t>
          </a:r>
        </a:p>
      </dgm:t>
    </dgm:pt>
    <dgm:pt modelId="{78CB9699-B127-4773-9B39-65772FFD9175}" type="parTrans" cxnId="{AF428B9B-08D8-4679-B69D-A3851F3F9DC7}">
      <dgm:prSet/>
      <dgm:spPr/>
      <dgm:t>
        <a:bodyPr/>
        <a:lstStyle/>
        <a:p>
          <a:endParaRPr lang="en-US" sz="2200"/>
        </a:p>
      </dgm:t>
    </dgm:pt>
    <dgm:pt modelId="{311A9774-13C7-4A59-9D67-69000C066B9A}" type="sibTrans" cxnId="{AF428B9B-08D8-4679-B69D-A3851F3F9DC7}">
      <dgm:prSet/>
      <dgm:spPr/>
      <dgm:t>
        <a:bodyPr/>
        <a:lstStyle/>
        <a:p>
          <a:endParaRPr lang="en-US" sz="2200"/>
        </a:p>
      </dgm:t>
    </dgm:pt>
    <dgm:pt modelId="{B3A81B0F-6350-4285-A709-7ADC09C2BB73}">
      <dgm:prSet custT="1"/>
      <dgm:spPr>
        <a:ln w="19050"/>
      </dgm:spPr>
      <dgm:t>
        <a:bodyPr/>
        <a:lstStyle/>
        <a:p>
          <a:pPr rtl="0"/>
          <a:r>
            <a:rPr lang="en-US" sz="2200" dirty="0"/>
            <a:t>Web pages accessed by a user in a session</a:t>
          </a:r>
        </a:p>
      </dgm:t>
    </dgm:pt>
    <dgm:pt modelId="{AD1299C1-24E9-44B9-A6FD-C301354DEC42}" type="parTrans" cxnId="{0C47636F-6170-4A9B-AC30-AEF5190E34ED}">
      <dgm:prSet/>
      <dgm:spPr/>
      <dgm:t>
        <a:bodyPr/>
        <a:lstStyle/>
        <a:p>
          <a:endParaRPr lang="en-US" sz="2200"/>
        </a:p>
      </dgm:t>
    </dgm:pt>
    <dgm:pt modelId="{A0D31F94-D4D1-4117-A305-11A09149F1B2}" type="sibTrans" cxnId="{0C47636F-6170-4A9B-AC30-AEF5190E34ED}">
      <dgm:prSet/>
      <dgm:spPr/>
      <dgm:t>
        <a:bodyPr/>
        <a:lstStyle/>
        <a:p>
          <a:endParaRPr lang="en-US" sz="2200"/>
        </a:p>
      </dgm:t>
    </dgm:pt>
    <dgm:pt modelId="{6A528092-6B04-43BC-9B9F-C9268640E4BA}">
      <dgm:prSet custT="1"/>
      <dgm:spPr>
        <a:ln w="19050"/>
      </dgm:spPr>
      <dgm:t>
        <a:bodyPr/>
        <a:lstStyle/>
        <a:p>
          <a:pPr rtl="0"/>
          <a:r>
            <a:rPr lang="en-US" sz="2200" dirty="0"/>
            <a:t>Courses taken by a student</a:t>
          </a:r>
        </a:p>
      </dgm:t>
    </dgm:pt>
    <dgm:pt modelId="{5F4B5EA0-9F98-4CDD-8ABC-0E3DD2AF4179}" type="parTrans" cxnId="{9695F4B8-EDB6-4A0E-B412-F7B614DCD071}">
      <dgm:prSet/>
      <dgm:spPr/>
      <dgm:t>
        <a:bodyPr/>
        <a:lstStyle/>
        <a:p>
          <a:endParaRPr lang="en-US" sz="2200"/>
        </a:p>
      </dgm:t>
    </dgm:pt>
    <dgm:pt modelId="{E42DB532-7E37-4EC9-A1AF-753FC1D266C0}" type="sibTrans" cxnId="{9695F4B8-EDB6-4A0E-B412-F7B614DCD071}">
      <dgm:prSet/>
      <dgm:spPr/>
      <dgm:t>
        <a:bodyPr/>
        <a:lstStyle/>
        <a:p>
          <a:endParaRPr lang="en-US" sz="2200"/>
        </a:p>
      </dgm:t>
    </dgm:pt>
    <dgm:pt modelId="{C4940BB2-2F91-401C-8E36-802D6CF8D46F}">
      <dgm:prSet custT="1"/>
      <dgm:spPr>
        <a:ln w="19050"/>
      </dgm:spPr>
      <dgm:t>
        <a:bodyPr/>
        <a:lstStyle/>
        <a:p>
          <a:pPr rtl="0"/>
          <a:r>
            <a:rPr lang="en-US" sz="2200" dirty="0"/>
            <a:t>Medications prescribed by a doctor</a:t>
          </a:r>
        </a:p>
      </dgm:t>
    </dgm:pt>
    <dgm:pt modelId="{E50AF2EB-E277-4925-8BB2-D9288CD7C63F}" type="parTrans" cxnId="{49D6F143-248B-49F2-93A8-57BF4BE45701}">
      <dgm:prSet/>
      <dgm:spPr/>
      <dgm:t>
        <a:bodyPr/>
        <a:lstStyle/>
        <a:p>
          <a:endParaRPr lang="en-US" sz="2200"/>
        </a:p>
      </dgm:t>
    </dgm:pt>
    <dgm:pt modelId="{CCC17854-A728-4927-8781-147FBD9BC509}" type="sibTrans" cxnId="{49D6F143-248B-49F2-93A8-57BF4BE45701}">
      <dgm:prSet/>
      <dgm:spPr/>
      <dgm:t>
        <a:bodyPr/>
        <a:lstStyle/>
        <a:p>
          <a:endParaRPr lang="en-US" sz="2200"/>
        </a:p>
      </dgm:t>
    </dgm:pt>
    <dgm:pt modelId="{36932CAF-5ADD-4967-BE60-8C02887FFDEA}">
      <dgm:prSet custT="1"/>
      <dgm:spPr>
        <a:ln w="19050"/>
      </dgm:spPr>
      <dgm:t>
        <a:bodyPr/>
        <a:lstStyle/>
        <a:p>
          <a:pPr rtl="0"/>
          <a:r>
            <a:rPr lang="en-US" sz="2200" dirty="0"/>
            <a:t>Genes expressed at the same level</a:t>
          </a:r>
        </a:p>
      </dgm:t>
    </dgm:pt>
    <dgm:pt modelId="{91039D29-F6BB-430B-B92F-5361CA0E6BB7}" type="parTrans" cxnId="{1BCFE63E-06ED-4A51-87DB-B703F67FE75F}">
      <dgm:prSet/>
      <dgm:spPr/>
      <dgm:t>
        <a:bodyPr/>
        <a:lstStyle/>
        <a:p>
          <a:endParaRPr lang="en-US" sz="2200"/>
        </a:p>
      </dgm:t>
    </dgm:pt>
    <dgm:pt modelId="{E42F7078-268C-4748-994D-23ECAA3E048A}" type="sibTrans" cxnId="{1BCFE63E-06ED-4A51-87DB-B703F67FE75F}">
      <dgm:prSet/>
      <dgm:spPr/>
      <dgm:t>
        <a:bodyPr/>
        <a:lstStyle/>
        <a:p>
          <a:endParaRPr lang="en-US" sz="2200"/>
        </a:p>
      </dgm:t>
    </dgm:pt>
    <dgm:pt modelId="{C943855A-FBA6-4C38-AEFD-17E602C97F94}" type="pres">
      <dgm:prSet presAssocID="{26659F42-222C-4F62-9825-0B7877873E66}" presName="linear" presStyleCnt="0">
        <dgm:presLayoutVars>
          <dgm:dir/>
          <dgm:resizeHandles val="exact"/>
        </dgm:presLayoutVars>
      </dgm:prSet>
      <dgm:spPr/>
    </dgm:pt>
    <dgm:pt modelId="{6161D1B2-0DF8-4BC2-AF51-1EFA1FFC6460}" type="pres">
      <dgm:prSet presAssocID="{0ECF9C29-9F53-4DED-95F1-EED06C27D527}" presName="comp" presStyleCnt="0"/>
      <dgm:spPr/>
    </dgm:pt>
    <dgm:pt modelId="{A5C6251D-8456-409A-9F51-85768400CD72}" type="pres">
      <dgm:prSet presAssocID="{0ECF9C29-9F53-4DED-95F1-EED06C27D527}" presName="box" presStyleLbl="node1" presStyleIdx="0" presStyleCnt="6"/>
      <dgm:spPr/>
    </dgm:pt>
    <dgm:pt modelId="{D665BCB5-9841-42C0-B3E0-59B5E1A37E9F}" type="pres">
      <dgm:prSet presAssocID="{0ECF9C29-9F53-4DED-95F1-EED06C27D527}" presName="img" presStyleLbl="fgImgPlace1" presStyleIdx="0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19050"/>
      </dgm:spPr>
    </dgm:pt>
    <dgm:pt modelId="{1EB2BFD2-EAC7-460D-985F-A3CB37C6A745}" type="pres">
      <dgm:prSet presAssocID="{0ECF9C29-9F53-4DED-95F1-EED06C27D527}" presName="text" presStyleLbl="node1" presStyleIdx="0" presStyleCnt="6">
        <dgm:presLayoutVars>
          <dgm:bulletEnabled val="1"/>
        </dgm:presLayoutVars>
      </dgm:prSet>
      <dgm:spPr/>
    </dgm:pt>
    <dgm:pt modelId="{FF275E95-6A63-48C2-B276-D647A67E7CD0}" type="pres">
      <dgm:prSet presAssocID="{A0DFA03D-610C-4EFF-9859-84C32FB7F43D}" presName="spacer" presStyleCnt="0"/>
      <dgm:spPr/>
    </dgm:pt>
    <dgm:pt modelId="{83CD7EFF-8808-456F-A2B6-7FAC73B76B25}" type="pres">
      <dgm:prSet presAssocID="{68DD478A-52D7-4F8F-B2C5-1ED00F5E2655}" presName="comp" presStyleCnt="0"/>
      <dgm:spPr/>
    </dgm:pt>
    <dgm:pt modelId="{3A12551C-50ED-4B43-9111-016849839E30}" type="pres">
      <dgm:prSet presAssocID="{68DD478A-52D7-4F8F-B2C5-1ED00F5E2655}" presName="box" presStyleLbl="node1" presStyleIdx="1" presStyleCnt="6"/>
      <dgm:spPr/>
    </dgm:pt>
    <dgm:pt modelId="{7338E618-3A3C-4787-9951-CD648C04CE37}" type="pres">
      <dgm:prSet presAssocID="{68DD478A-52D7-4F8F-B2C5-1ED00F5E2655}" presName="img" presStyleLbl="fgImgPlace1" presStyleIdx="1" presStyleCnt="6"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9050"/>
      </dgm:spPr>
    </dgm:pt>
    <dgm:pt modelId="{45F5C176-F785-49AE-8A14-5193984855B2}" type="pres">
      <dgm:prSet presAssocID="{68DD478A-52D7-4F8F-B2C5-1ED00F5E2655}" presName="text" presStyleLbl="node1" presStyleIdx="1" presStyleCnt="6">
        <dgm:presLayoutVars>
          <dgm:bulletEnabled val="1"/>
        </dgm:presLayoutVars>
      </dgm:prSet>
      <dgm:spPr/>
    </dgm:pt>
    <dgm:pt modelId="{FBD785DC-199A-4BE4-85B0-2944A4AE1DE6}" type="pres">
      <dgm:prSet presAssocID="{311A9774-13C7-4A59-9D67-69000C066B9A}" presName="spacer" presStyleCnt="0"/>
      <dgm:spPr/>
    </dgm:pt>
    <dgm:pt modelId="{8092E7B0-3E0C-4D1B-94BD-0F866913B928}" type="pres">
      <dgm:prSet presAssocID="{B3A81B0F-6350-4285-A709-7ADC09C2BB73}" presName="comp" presStyleCnt="0"/>
      <dgm:spPr/>
    </dgm:pt>
    <dgm:pt modelId="{B55E95A1-C49D-44D9-8928-E072695D5FEE}" type="pres">
      <dgm:prSet presAssocID="{B3A81B0F-6350-4285-A709-7ADC09C2BB73}" presName="box" presStyleLbl="node1" presStyleIdx="2" presStyleCnt="6"/>
      <dgm:spPr/>
    </dgm:pt>
    <dgm:pt modelId="{665CD042-243D-49BF-AD98-27609006A8C4}" type="pres">
      <dgm:prSet presAssocID="{B3A81B0F-6350-4285-A709-7ADC09C2BB73}" presName="img" presStyleLbl="fgImgPlace1" presStyleIdx="2" presStyleCnt="6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19050"/>
      </dgm:spPr>
    </dgm:pt>
    <dgm:pt modelId="{5FAD509F-D671-457A-93B4-2A606E36DA32}" type="pres">
      <dgm:prSet presAssocID="{B3A81B0F-6350-4285-A709-7ADC09C2BB73}" presName="text" presStyleLbl="node1" presStyleIdx="2" presStyleCnt="6">
        <dgm:presLayoutVars>
          <dgm:bulletEnabled val="1"/>
        </dgm:presLayoutVars>
      </dgm:prSet>
      <dgm:spPr/>
    </dgm:pt>
    <dgm:pt modelId="{A4552AFD-A89E-4BFB-9405-A3AFE500AC17}" type="pres">
      <dgm:prSet presAssocID="{A0D31F94-D4D1-4117-A305-11A09149F1B2}" presName="spacer" presStyleCnt="0"/>
      <dgm:spPr/>
    </dgm:pt>
    <dgm:pt modelId="{1E313313-8B0E-41A2-99C7-EA42C0F91650}" type="pres">
      <dgm:prSet presAssocID="{6A528092-6B04-43BC-9B9F-C9268640E4BA}" presName="comp" presStyleCnt="0"/>
      <dgm:spPr/>
    </dgm:pt>
    <dgm:pt modelId="{05CAEBBC-5255-4773-9E3E-1F58A88CAEE7}" type="pres">
      <dgm:prSet presAssocID="{6A528092-6B04-43BC-9B9F-C9268640E4BA}" presName="box" presStyleLbl="node1" presStyleIdx="3" presStyleCnt="6"/>
      <dgm:spPr/>
    </dgm:pt>
    <dgm:pt modelId="{C2B9247C-23CC-4841-B515-A239BFB4470C}" type="pres">
      <dgm:prSet presAssocID="{6A528092-6B04-43BC-9B9F-C9268640E4BA}" presName="img" presStyleLbl="fgImgPlace1" presStyleIdx="3" presStyleCnt="6"/>
      <dgm:spPr>
        <a:blipFill rotWithShape="0">
          <a:blip xmlns:r="http://schemas.openxmlformats.org/officeDocument/2006/relationships" r:embed="rId4"/>
          <a:stretch>
            <a:fillRect/>
          </a:stretch>
        </a:blipFill>
        <a:ln w="19050"/>
      </dgm:spPr>
    </dgm:pt>
    <dgm:pt modelId="{BE4EBA0B-3F9B-45DD-BFFB-D8DBF54D31FD}" type="pres">
      <dgm:prSet presAssocID="{6A528092-6B04-43BC-9B9F-C9268640E4BA}" presName="text" presStyleLbl="node1" presStyleIdx="3" presStyleCnt="6">
        <dgm:presLayoutVars>
          <dgm:bulletEnabled val="1"/>
        </dgm:presLayoutVars>
      </dgm:prSet>
      <dgm:spPr/>
    </dgm:pt>
    <dgm:pt modelId="{0D6A2688-92F7-4531-8853-176B92511FB5}" type="pres">
      <dgm:prSet presAssocID="{E42DB532-7E37-4EC9-A1AF-753FC1D266C0}" presName="spacer" presStyleCnt="0"/>
      <dgm:spPr/>
    </dgm:pt>
    <dgm:pt modelId="{04F969FB-8D83-4287-B735-CC6AD8090CD2}" type="pres">
      <dgm:prSet presAssocID="{C4940BB2-2F91-401C-8E36-802D6CF8D46F}" presName="comp" presStyleCnt="0"/>
      <dgm:spPr/>
    </dgm:pt>
    <dgm:pt modelId="{19A78129-FA83-4BF0-8725-4AE400AF56C4}" type="pres">
      <dgm:prSet presAssocID="{C4940BB2-2F91-401C-8E36-802D6CF8D46F}" presName="box" presStyleLbl="node1" presStyleIdx="4" presStyleCnt="6"/>
      <dgm:spPr/>
    </dgm:pt>
    <dgm:pt modelId="{7F8F25BF-5802-4E3A-B40F-CB945F21BD6F}" type="pres">
      <dgm:prSet presAssocID="{C4940BB2-2F91-401C-8E36-802D6CF8D46F}" presName="img" presStyleLbl="fgImgPlace1" presStyleIdx="4" presStyleCnt="6"/>
      <dgm:spPr>
        <a:blipFill rotWithShape="0">
          <a:blip xmlns:r="http://schemas.openxmlformats.org/officeDocument/2006/relationships" r:embed="rId5"/>
          <a:stretch>
            <a:fillRect/>
          </a:stretch>
        </a:blipFill>
        <a:ln w="19050"/>
      </dgm:spPr>
    </dgm:pt>
    <dgm:pt modelId="{9BB05330-D306-454B-9FE4-9893136B42D1}" type="pres">
      <dgm:prSet presAssocID="{C4940BB2-2F91-401C-8E36-802D6CF8D46F}" presName="text" presStyleLbl="node1" presStyleIdx="4" presStyleCnt="6">
        <dgm:presLayoutVars>
          <dgm:bulletEnabled val="1"/>
        </dgm:presLayoutVars>
      </dgm:prSet>
      <dgm:spPr/>
    </dgm:pt>
    <dgm:pt modelId="{1E085E3C-B80F-4C1C-8F22-D4F514F7808D}" type="pres">
      <dgm:prSet presAssocID="{CCC17854-A728-4927-8781-147FBD9BC509}" presName="spacer" presStyleCnt="0"/>
      <dgm:spPr/>
    </dgm:pt>
    <dgm:pt modelId="{C061A378-C39B-495B-A18F-7C45937EF646}" type="pres">
      <dgm:prSet presAssocID="{36932CAF-5ADD-4967-BE60-8C02887FFDEA}" presName="comp" presStyleCnt="0"/>
      <dgm:spPr/>
    </dgm:pt>
    <dgm:pt modelId="{466272AD-7CDD-4260-8552-E2B47C890045}" type="pres">
      <dgm:prSet presAssocID="{36932CAF-5ADD-4967-BE60-8C02887FFDEA}" presName="box" presStyleLbl="node1" presStyleIdx="5" presStyleCnt="6"/>
      <dgm:spPr/>
    </dgm:pt>
    <dgm:pt modelId="{06B0FD30-DE0E-4680-A0A0-80E35F5BFFE7}" type="pres">
      <dgm:prSet presAssocID="{36932CAF-5ADD-4967-BE60-8C02887FFDEA}" presName="img" presStyleLbl="fgImgPlace1" presStyleIdx="5" presStyleCnt="6"/>
      <dgm:spPr>
        <a:blipFill rotWithShape="0">
          <a:blip xmlns:r="http://schemas.openxmlformats.org/officeDocument/2006/relationships" r:embed="rId6"/>
          <a:stretch>
            <a:fillRect/>
          </a:stretch>
        </a:blipFill>
        <a:ln w="19050"/>
      </dgm:spPr>
    </dgm:pt>
    <dgm:pt modelId="{81CB73AB-7AAF-4C16-A977-E61D78A58927}" type="pres">
      <dgm:prSet presAssocID="{36932CAF-5ADD-4967-BE60-8C02887FFDEA}" presName="text" presStyleLbl="node1" presStyleIdx="5" presStyleCnt="6">
        <dgm:presLayoutVars>
          <dgm:bulletEnabled val="1"/>
        </dgm:presLayoutVars>
      </dgm:prSet>
      <dgm:spPr/>
    </dgm:pt>
  </dgm:ptLst>
  <dgm:cxnLst>
    <dgm:cxn modelId="{BD338710-CD5B-A949-8CF2-D290E01D3971}" type="presOf" srcId="{C4940BB2-2F91-401C-8E36-802D6CF8D46F}" destId="{9BB05330-D306-454B-9FE4-9893136B42D1}" srcOrd="1" destOrd="0" presId="urn:microsoft.com/office/officeart/2005/8/layout/vList4#16"/>
    <dgm:cxn modelId="{7EAC4912-1140-42DC-BD74-68C067E8A595}" srcId="{26659F42-222C-4F62-9825-0B7877873E66}" destId="{0ECF9C29-9F53-4DED-95F1-EED06C27D527}" srcOrd="0" destOrd="0" parTransId="{BDA253FC-163F-44C5-B919-41C64F078B1E}" sibTransId="{A0DFA03D-610C-4EFF-9859-84C32FB7F43D}"/>
    <dgm:cxn modelId="{7C744A22-C760-F442-8C9E-1DB3F86136F1}" type="presOf" srcId="{6A528092-6B04-43BC-9B9F-C9268640E4BA}" destId="{BE4EBA0B-3F9B-45DD-BFFB-D8DBF54D31FD}" srcOrd="1" destOrd="0" presId="urn:microsoft.com/office/officeart/2005/8/layout/vList4#16"/>
    <dgm:cxn modelId="{BDE49F2F-31D9-6E42-A304-3B57A0FF46D1}" type="presOf" srcId="{B3A81B0F-6350-4285-A709-7ADC09C2BB73}" destId="{5FAD509F-D671-457A-93B4-2A606E36DA32}" srcOrd="1" destOrd="0" presId="urn:microsoft.com/office/officeart/2005/8/layout/vList4#16"/>
    <dgm:cxn modelId="{1BCFE63E-06ED-4A51-87DB-B703F67FE75F}" srcId="{26659F42-222C-4F62-9825-0B7877873E66}" destId="{36932CAF-5ADD-4967-BE60-8C02887FFDEA}" srcOrd="5" destOrd="0" parTransId="{91039D29-F6BB-430B-B92F-5361CA0E6BB7}" sibTransId="{E42F7078-268C-4748-994D-23ECAA3E048A}"/>
    <dgm:cxn modelId="{F7685C5C-524C-154F-B8B9-E2DCDFC1B153}" type="presOf" srcId="{68DD478A-52D7-4F8F-B2C5-1ED00F5E2655}" destId="{45F5C176-F785-49AE-8A14-5193984855B2}" srcOrd="1" destOrd="0" presId="urn:microsoft.com/office/officeart/2005/8/layout/vList4#16"/>
    <dgm:cxn modelId="{7DEC2B61-92E2-E943-95CF-9F46CC42AFFA}" type="presOf" srcId="{0ECF9C29-9F53-4DED-95F1-EED06C27D527}" destId="{1EB2BFD2-EAC7-460D-985F-A3CB37C6A745}" srcOrd="1" destOrd="0" presId="urn:microsoft.com/office/officeart/2005/8/layout/vList4#16"/>
    <dgm:cxn modelId="{49D6F143-248B-49F2-93A8-57BF4BE45701}" srcId="{26659F42-222C-4F62-9825-0B7877873E66}" destId="{C4940BB2-2F91-401C-8E36-802D6CF8D46F}" srcOrd="4" destOrd="0" parTransId="{E50AF2EB-E277-4925-8BB2-D9288CD7C63F}" sibTransId="{CCC17854-A728-4927-8781-147FBD9BC509}"/>
    <dgm:cxn modelId="{008B4445-40CA-0D41-86AE-76FAA6B5F2D7}" type="presOf" srcId="{26659F42-222C-4F62-9825-0B7877873E66}" destId="{C943855A-FBA6-4C38-AEFD-17E602C97F94}" srcOrd="0" destOrd="0" presId="urn:microsoft.com/office/officeart/2005/8/layout/vList4#16"/>
    <dgm:cxn modelId="{891F1A6B-F52D-FA4C-AE43-0139B6011745}" type="presOf" srcId="{C4940BB2-2F91-401C-8E36-802D6CF8D46F}" destId="{19A78129-FA83-4BF0-8725-4AE400AF56C4}" srcOrd="0" destOrd="0" presId="urn:microsoft.com/office/officeart/2005/8/layout/vList4#16"/>
    <dgm:cxn modelId="{0C47636F-6170-4A9B-AC30-AEF5190E34ED}" srcId="{26659F42-222C-4F62-9825-0B7877873E66}" destId="{B3A81B0F-6350-4285-A709-7ADC09C2BB73}" srcOrd="2" destOrd="0" parTransId="{AD1299C1-24E9-44B9-A6FD-C301354DEC42}" sibTransId="{A0D31F94-D4D1-4117-A305-11A09149F1B2}"/>
    <dgm:cxn modelId="{65396A52-6D63-9344-AB60-B004976BBAB1}" type="presOf" srcId="{B3A81B0F-6350-4285-A709-7ADC09C2BB73}" destId="{B55E95A1-C49D-44D9-8928-E072695D5FEE}" srcOrd="0" destOrd="0" presId="urn:microsoft.com/office/officeart/2005/8/layout/vList4#16"/>
    <dgm:cxn modelId="{27BECB56-572E-444B-9D2F-458185BC1141}" type="presOf" srcId="{36932CAF-5ADD-4967-BE60-8C02887FFDEA}" destId="{466272AD-7CDD-4260-8552-E2B47C890045}" srcOrd="0" destOrd="0" presId="urn:microsoft.com/office/officeart/2005/8/layout/vList4#16"/>
    <dgm:cxn modelId="{98A8CB8B-2AD7-ED4C-B7C1-6570C210097F}" type="presOf" srcId="{36932CAF-5ADD-4967-BE60-8C02887FFDEA}" destId="{81CB73AB-7AAF-4C16-A977-E61D78A58927}" srcOrd="1" destOrd="0" presId="urn:microsoft.com/office/officeart/2005/8/layout/vList4#16"/>
    <dgm:cxn modelId="{A5629996-8EC8-6740-9BBD-C94A1182C565}" type="presOf" srcId="{68DD478A-52D7-4F8F-B2C5-1ED00F5E2655}" destId="{3A12551C-50ED-4B43-9111-016849839E30}" srcOrd="0" destOrd="0" presId="urn:microsoft.com/office/officeart/2005/8/layout/vList4#16"/>
    <dgm:cxn modelId="{227A889B-F961-D64D-9160-967FA5C5B63D}" type="presOf" srcId="{6A528092-6B04-43BC-9B9F-C9268640E4BA}" destId="{05CAEBBC-5255-4773-9E3E-1F58A88CAEE7}" srcOrd="0" destOrd="0" presId="urn:microsoft.com/office/officeart/2005/8/layout/vList4#16"/>
    <dgm:cxn modelId="{AF428B9B-08D8-4679-B69D-A3851F3F9DC7}" srcId="{26659F42-222C-4F62-9825-0B7877873E66}" destId="{68DD478A-52D7-4F8F-B2C5-1ED00F5E2655}" srcOrd="1" destOrd="0" parTransId="{78CB9699-B127-4773-9B39-65772FFD9175}" sibTransId="{311A9774-13C7-4A59-9D67-69000C066B9A}"/>
    <dgm:cxn modelId="{9695F4B8-EDB6-4A0E-B412-F7B614DCD071}" srcId="{26659F42-222C-4F62-9825-0B7877873E66}" destId="{6A528092-6B04-43BC-9B9F-C9268640E4BA}" srcOrd="3" destOrd="0" parTransId="{5F4B5EA0-9F98-4CDD-8ABC-0E3DD2AF4179}" sibTransId="{E42DB532-7E37-4EC9-A1AF-753FC1D266C0}"/>
    <dgm:cxn modelId="{37A156FB-5FA9-6B4C-8FDA-96390D037880}" type="presOf" srcId="{0ECF9C29-9F53-4DED-95F1-EED06C27D527}" destId="{A5C6251D-8456-409A-9F51-85768400CD72}" srcOrd="0" destOrd="0" presId="urn:microsoft.com/office/officeart/2005/8/layout/vList4#16"/>
    <dgm:cxn modelId="{70E01AA7-55D8-D243-883F-112DE6EAE58C}" type="presParOf" srcId="{C943855A-FBA6-4C38-AEFD-17E602C97F94}" destId="{6161D1B2-0DF8-4BC2-AF51-1EFA1FFC6460}" srcOrd="0" destOrd="0" presId="urn:microsoft.com/office/officeart/2005/8/layout/vList4#16"/>
    <dgm:cxn modelId="{A6BBFF96-0F7C-2E4A-B668-1DD997CC51C9}" type="presParOf" srcId="{6161D1B2-0DF8-4BC2-AF51-1EFA1FFC6460}" destId="{A5C6251D-8456-409A-9F51-85768400CD72}" srcOrd="0" destOrd="0" presId="urn:microsoft.com/office/officeart/2005/8/layout/vList4#16"/>
    <dgm:cxn modelId="{CEFE122D-DE21-8E44-A8D0-BD9A626DAD86}" type="presParOf" srcId="{6161D1B2-0DF8-4BC2-AF51-1EFA1FFC6460}" destId="{D665BCB5-9841-42C0-B3E0-59B5E1A37E9F}" srcOrd="1" destOrd="0" presId="urn:microsoft.com/office/officeart/2005/8/layout/vList4#16"/>
    <dgm:cxn modelId="{AD0F5886-2263-354A-BDF6-EF679C338F4E}" type="presParOf" srcId="{6161D1B2-0DF8-4BC2-AF51-1EFA1FFC6460}" destId="{1EB2BFD2-EAC7-460D-985F-A3CB37C6A745}" srcOrd="2" destOrd="0" presId="urn:microsoft.com/office/officeart/2005/8/layout/vList4#16"/>
    <dgm:cxn modelId="{D8F368A0-EC8A-A441-A1BD-6A1B759D7345}" type="presParOf" srcId="{C943855A-FBA6-4C38-AEFD-17E602C97F94}" destId="{FF275E95-6A63-48C2-B276-D647A67E7CD0}" srcOrd="1" destOrd="0" presId="urn:microsoft.com/office/officeart/2005/8/layout/vList4#16"/>
    <dgm:cxn modelId="{8EE42910-78FC-9F48-A462-31B6DF8F8C0A}" type="presParOf" srcId="{C943855A-FBA6-4C38-AEFD-17E602C97F94}" destId="{83CD7EFF-8808-456F-A2B6-7FAC73B76B25}" srcOrd="2" destOrd="0" presId="urn:microsoft.com/office/officeart/2005/8/layout/vList4#16"/>
    <dgm:cxn modelId="{FB9962F7-600A-C540-9FDF-796CA5FEDEA8}" type="presParOf" srcId="{83CD7EFF-8808-456F-A2B6-7FAC73B76B25}" destId="{3A12551C-50ED-4B43-9111-016849839E30}" srcOrd="0" destOrd="0" presId="urn:microsoft.com/office/officeart/2005/8/layout/vList4#16"/>
    <dgm:cxn modelId="{BDD76AEE-4355-E345-BC51-6CD2423E2723}" type="presParOf" srcId="{83CD7EFF-8808-456F-A2B6-7FAC73B76B25}" destId="{7338E618-3A3C-4787-9951-CD648C04CE37}" srcOrd="1" destOrd="0" presId="urn:microsoft.com/office/officeart/2005/8/layout/vList4#16"/>
    <dgm:cxn modelId="{209DB601-D07C-9747-8272-B60C8FECFDE4}" type="presParOf" srcId="{83CD7EFF-8808-456F-A2B6-7FAC73B76B25}" destId="{45F5C176-F785-49AE-8A14-5193984855B2}" srcOrd="2" destOrd="0" presId="urn:microsoft.com/office/officeart/2005/8/layout/vList4#16"/>
    <dgm:cxn modelId="{4C61F5BC-56A7-6542-82C3-A6AD86AE4DD9}" type="presParOf" srcId="{C943855A-FBA6-4C38-AEFD-17E602C97F94}" destId="{FBD785DC-199A-4BE4-85B0-2944A4AE1DE6}" srcOrd="3" destOrd="0" presId="urn:microsoft.com/office/officeart/2005/8/layout/vList4#16"/>
    <dgm:cxn modelId="{08A02281-646E-B946-BADE-E9245A67A444}" type="presParOf" srcId="{C943855A-FBA6-4C38-AEFD-17E602C97F94}" destId="{8092E7B0-3E0C-4D1B-94BD-0F866913B928}" srcOrd="4" destOrd="0" presId="urn:microsoft.com/office/officeart/2005/8/layout/vList4#16"/>
    <dgm:cxn modelId="{66CDBB68-42D7-DA49-91B6-B1EABFA030CC}" type="presParOf" srcId="{8092E7B0-3E0C-4D1B-94BD-0F866913B928}" destId="{B55E95A1-C49D-44D9-8928-E072695D5FEE}" srcOrd="0" destOrd="0" presId="urn:microsoft.com/office/officeart/2005/8/layout/vList4#16"/>
    <dgm:cxn modelId="{BF5EEACE-5E61-C545-9625-86CAB524122A}" type="presParOf" srcId="{8092E7B0-3E0C-4D1B-94BD-0F866913B928}" destId="{665CD042-243D-49BF-AD98-27609006A8C4}" srcOrd="1" destOrd="0" presId="urn:microsoft.com/office/officeart/2005/8/layout/vList4#16"/>
    <dgm:cxn modelId="{7B68B07C-81C5-2241-9168-56C26AD9A21A}" type="presParOf" srcId="{8092E7B0-3E0C-4D1B-94BD-0F866913B928}" destId="{5FAD509F-D671-457A-93B4-2A606E36DA32}" srcOrd="2" destOrd="0" presId="urn:microsoft.com/office/officeart/2005/8/layout/vList4#16"/>
    <dgm:cxn modelId="{3BEED70D-D754-1148-835F-78534F9A8D3C}" type="presParOf" srcId="{C943855A-FBA6-4C38-AEFD-17E602C97F94}" destId="{A4552AFD-A89E-4BFB-9405-A3AFE500AC17}" srcOrd="5" destOrd="0" presId="urn:microsoft.com/office/officeart/2005/8/layout/vList4#16"/>
    <dgm:cxn modelId="{56CB9FAC-67B7-0145-9082-F1177C6AF2AF}" type="presParOf" srcId="{C943855A-FBA6-4C38-AEFD-17E602C97F94}" destId="{1E313313-8B0E-41A2-99C7-EA42C0F91650}" srcOrd="6" destOrd="0" presId="urn:microsoft.com/office/officeart/2005/8/layout/vList4#16"/>
    <dgm:cxn modelId="{CAF82A5E-3AFA-8446-9E56-0EE84990F9D1}" type="presParOf" srcId="{1E313313-8B0E-41A2-99C7-EA42C0F91650}" destId="{05CAEBBC-5255-4773-9E3E-1F58A88CAEE7}" srcOrd="0" destOrd="0" presId="urn:microsoft.com/office/officeart/2005/8/layout/vList4#16"/>
    <dgm:cxn modelId="{E666C6F4-E8F3-CF47-8BD3-0A748D88A1D6}" type="presParOf" srcId="{1E313313-8B0E-41A2-99C7-EA42C0F91650}" destId="{C2B9247C-23CC-4841-B515-A239BFB4470C}" srcOrd="1" destOrd="0" presId="urn:microsoft.com/office/officeart/2005/8/layout/vList4#16"/>
    <dgm:cxn modelId="{C54200D4-4820-F74C-B262-CC5C3D49112D}" type="presParOf" srcId="{1E313313-8B0E-41A2-99C7-EA42C0F91650}" destId="{BE4EBA0B-3F9B-45DD-BFFB-D8DBF54D31FD}" srcOrd="2" destOrd="0" presId="urn:microsoft.com/office/officeart/2005/8/layout/vList4#16"/>
    <dgm:cxn modelId="{7DB30BDA-FD8B-2249-93AE-79A7A8F7CA14}" type="presParOf" srcId="{C943855A-FBA6-4C38-AEFD-17E602C97F94}" destId="{0D6A2688-92F7-4531-8853-176B92511FB5}" srcOrd="7" destOrd="0" presId="urn:microsoft.com/office/officeart/2005/8/layout/vList4#16"/>
    <dgm:cxn modelId="{7774F0F9-6E46-8346-A51C-41B6C38863BE}" type="presParOf" srcId="{C943855A-FBA6-4C38-AEFD-17E602C97F94}" destId="{04F969FB-8D83-4287-B735-CC6AD8090CD2}" srcOrd="8" destOrd="0" presId="urn:microsoft.com/office/officeart/2005/8/layout/vList4#16"/>
    <dgm:cxn modelId="{4EAC9FDB-578F-4C4E-B109-2EDEC1998B1C}" type="presParOf" srcId="{04F969FB-8D83-4287-B735-CC6AD8090CD2}" destId="{19A78129-FA83-4BF0-8725-4AE400AF56C4}" srcOrd="0" destOrd="0" presId="urn:microsoft.com/office/officeart/2005/8/layout/vList4#16"/>
    <dgm:cxn modelId="{7D1FBC9D-26FB-0C4B-B2E1-D65FA943C7F5}" type="presParOf" srcId="{04F969FB-8D83-4287-B735-CC6AD8090CD2}" destId="{7F8F25BF-5802-4E3A-B40F-CB945F21BD6F}" srcOrd="1" destOrd="0" presId="urn:microsoft.com/office/officeart/2005/8/layout/vList4#16"/>
    <dgm:cxn modelId="{7FB9BE41-40C5-AE4B-8D27-B7E423F9EE28}" type="presParOf" srcId="{04F969FB-8D83-4287-B735-CC6AD8090CD2}" destId="{9BB05330-D306-454B-9FE4-9893136B42D1}" srcOrd="2" destOrd="0" presId="urn:microsoft.com/office/officeart/2005/8/layout/vList4#16"/>
    <dgm:cxn modelId="{3A3FEC19-59E0-7042-8C02-229846016470}" type="presParOf" srcId="{C943855A-FBA6-4C38-AEFD-17E602C97F94}" destId="{1E085E3C-B80F-4C1C-8F22-D4F514F7808D}" srcOrd="9" destOrd="0" presId="urn:microsoft.com/office/officeart/2005/8/layout/vList4#16"/>
    <dgm:cxn modelId="{C12F3C11-D2A2-884D-A488-641A37BA74A6}" type="presParOf" srcId="{C943855A-FBA6-4C38-AEFD-17E602C97F94}" destId="{C061A378-C39B-495B-A18F-7C45937EF646}" srcOrd="10" destOrd="0" presId="urn:microsoft.com/office/officeart/2005/8/layout/vList4#16"/>
    <dgm:cxn modelId="{6C60C1B6-FB01-0F47-A605-24EFA9F4D128}" type="presParOf" srcId="{C061A378-C39B-495B-A18F-7C45937EF646}" destId="{466272AD-7CDD-4260-8552-E2B47C890045}" srcOrd="0" destOrd="0" presId="urn:microsoft.com/office/officeart/2005/8/layout/vList4#16"/>
    <dgm:cxn modelId="{A781AD7B-CB21-4A4D-B607-0692BB71BA2F}" type="presParOf" srcId="{C061A378-C39B-495B-A18F-7C45937EF646}" destId="{06B0FD30-DE0E-4680-A0A0-80E35F5BFFE7}" srcOrd="1" destOrd="0" presId="urn:microsoft.com/office/officeart/2005/8/layout/vList4#16"/>
    <dgm:cxn modelId="{F2DAAF8E-4E22-C845-9B55-6642707CEA71}" type="presParOf" srcId="{C061A378-C39B-495B-A18F-7C45937EF646}" destId="{81CB73AB-7AAF-4C16-A977-E61D78A58927}" srcOrd="2" destOrd="0" presId="urn:microsoft.com/office/officeart/2005/8/layout/vList4#16"/>
  </dgm:cxnLst>
  <dgm:bg/>
  <dgm:whole>
    <a:ln w="1905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659F42-222C-4F62-9825-0B7877873E66}" type="doc">
      <dgm:prSet loTypeId="urn:microsoft.com/office/officeart/2005/8/layout/vList4#16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ECF9C29-9F53-4DED-95F1-EED06C27D527}">
      <dgm:prSet custT="1"/>
      <dgm:spPr>
        <a:ln w="19050"/>
      </dgm:spPr>
      <dgm:t>
        <a:bodyPr/>
        <a:lstStyle/>
        <a:p>
          <a:pPr rtl="0"/>
          <a:r>
            <a:rPr lang="en-US" sz="2200" dirty="0"/>
            <a:t>Retail items purchased together</a:t>
          </a:r>
        </a:p>
      </dgm:t>
    </dgm:pt>
    <dgm:pt modelId="{BDA253FC-163F-44C5-B919-41C64F078B1E}" type="parTrans" cxnId="{7EAC4912-1140-42DC-BD74-68C067E8A595}">
      <dgm:prSet/>
      <dgm:spPr/>
      <dgm:t>
        <a:bodyPr/>
        <a:lstStyle/>
        <a:p>
          <a:endParaRPr lang="en-US" sz="2200"/>
        </a:p>
      </dgm:t>
    </dgm:pt>
    <dgm:pt modelId="{A0DFA03D-610C-4EFF-9859-84C32FB7F43D}" type="sibTrans" cxnId="{7EAC4912-1140-42DC-BD74-68C067E8A595}">
      <dgm:prSet/>
      <dgm:spPr/>
      <dgm:t>
        <a:bodyPr/>
        <a:lstStyle/>
        <a:p>
          <a:endParaRPr lang="en-US" sz="2200"/>
        </a:p>
      </dgm:t>
    </dgm:pt>
    <dgm:pt modelId="{68DD478A-52D7-4F8F-B2C5-1ED00F5E2655}">
      <dgm:prSet custT="1"/>
      <dgm:spPr>
        <a:ln w="19050"/>
      </dgm:spPr>
      <dgm:t>
        <a:bodyPr/>
        <a:lstStyle/>
        <a:p>
          <a:pPr rtl="0"/>
          <a:r>
            <a:rPr lang="en-US" sz="2200" dirty="0"/>
            <a:t>Services subscribed by a customer</a:t>
          </a:r>
        </a:p>
      </dgm:t>
    </dgm:pt>
    <dgm:pt modelId="{78CB9699-B127-4773-9B39-65772FFD9175}" type="parTrans" cxnId="{AF428B9B-08D8-4679-B69D-A3851F3F9DC7}">
      <dgm:prSet/>
      <dgm:spPr/>
      <dgm:t>
        <a:bodyPr/>
        <a:lstStyle/>
        <a:p>
          <a:endParaRPr lang="en-US" sz="2200"/>
        </a:p>
      </dgm:t>
    </dgm:pt>
    <dgm:pt modelId="{311A9774-13C7-4A59-9D67-69000C066B9A}" type="sibTrans" cxnId="{AF428B9B-08D8-4679-B69D-A3851F3F9DC7}">
      <dgm:prSet/>
      <dgm:spPr/>
      <dgm:t>
        <a:bodyPr/>
        <a:lstStyle/>
        <a:p>
          <a:endParaRPr lang="en-US" sz="2200"/>
        </a:p>
      </dgm:t>
    </dgm:pt>
    <dgm:pt modelId="{B3A81B0F-6350-4285-A709-7ADC09C2BB73}">
      <dgm:prSet custT="1"/>
      <dgm:spPr>
        <a:ln w="19050"/>
      </dgm:spPr>
      <dgm:t>
        <a:bodyPr/>
        <a:lstStyle/>
        <a:p>
          <a:pPr rtl="0"/>
          <a:r>
            <a:rPr lang="en-US" sz="2200" dirty="0"/>
            <a:t>Web pages accessed by a user in a session</a:t>
          </a:r>
        </a:p>
      </dgm:t>
    </dgm:pt>
    <dgm:pt modelId="{AD1299C1-24E9-44B9-A6FD-C301354DEC42}" type="parTrans" cxnId="{0C47636F-6170-4A9B-AC30-AEF5190E34ED}">
      <dgm:prSet/>
      <dgm:spPr/>
      <dgm:t>
        <a:bodyPr/>
        <a:lstStyle/>
        <a:p>
          <a:endParaRPr lang="en-US" sz="2200"/>
        </a:p>
      </dgm:t>
    </dgm:pt>
    <dgm:pt modelId="{A0D31F94-D4D1-4117-A305-11A09149F1B2}" type="sibTrans" cxnId="{0C47636F-6170-4A9B-AC30-AEF5190E34ED}">
      <dgm:prSet/>
      <dgm:spPr/>
      <dgm:t>
        <a:bodyPr/>
        <a:lstStyle/>
        <a:p>
          <a:endParaRPr lang="en-US" sz="2200"/>
        </a:p>
      </dgm:t>
    </dgm:pt>
    <dgm:pt modelId="{6A528092-6B04-43BC-9B9F-C9268640E4BA}">
      <dgm:prSet custT="1"/>
      <dgm:spPr>
        <a:ln w="19050"/>
      </dgm:spPr>
      <dgm:t>
        <a:bodyPr/>
        <a:lstStyle/>
        <a:p>
          <a:pPr rtl="0"/>
          <a:r>
            <a:rPr lang="en-US" sz="2200" dirty="0"/>
            <a:t>Courses taken by a student</a:t>
          </a:r>
        </a:p>
      </dgm:t>
    </dgm:pt>
    <dgm:pt modelId="{5F4B5EA0-9F98-4CDD-8ABC-0E3DD2AF4179}" type="parTrans" cxnId="{9695F4B8-EDB6-4A0E-B412-F7B614DCD071}">
      <dgm:prSet/>
      <dgm:spPr/>
      <dgm:t>
        <a:bodyPr/>
        <a:lstStyle/>
        <a:p>
          <a:endParaRPr lang="en-US" sz="2200"/>
        </a:p>
      </dgm:t>
    </dgm:pt>
    <dgm:pt modelId="{E42DB532-7E37-4EC9-A1AF-753FC1D266C0}" type="sibTrans" cxnId="{9695F4B8-EDB6-4A0E-B412-F7B614DCD071}">
      <dgm:prSet/>
      <dgm:spPr/>
      <dgm:t>
        <a:bodyPr/>
        <a:lstStyle/>
        <a:p>
          <a:endParaRPr lang="en-US" sz="2200"/>
        </a:p>
      </dgm:t>
    </dgm:pt>
    <dgm:pt modelId="{C4940BB2-2F91-401C-8E36-802D6CF8D46F}">
      <dgm:prSet custT="1"/>
      <dgm:spPr>
        <a:ln w="19050"/>
      </dgm:spPr>
      <dgm:t>
        <a:bodyPr/>
        <a:lstStyle/>
        <a:p>
          <a:pPr rtl="0"/>
          <a:r>
            <a:rPr lang="en-US" sz="2200" dirty="0"/>
            <a:t>Medications prescribed by a doctor</a:t>
          </a:r>
        </a:p>
      </dgm:t>
    </dgm:pt>
    <dgm:pt modelId="{E50AF2EB-E277-4925-8BB2-D9288CD7C63F}" type="parTrans" cxnId="{49D6F143-248B-49F2-93A8-57BF4BE45701}">
      <dgm:prSet/>
      <dgm:spPr/>
      <dgm:t>
        <a:bodyPr/>
        <a:lstStyle/>
        <a:p>
          <a:endParaRPr lang="en-US" sz="2200"/>
        </a:p>
      </dgm:t>
    </dgm:pt>
    <dgm:pt modelId="{CCC17854-A728-4927-8781-147FBD9BC509}" type="sibTrans" cxnId="{49D6F143-248B-49F2-93A8-57BF4BE45701}">
      <dgm:prSet/>
      <dgm:spPr/>
      <dgm:t>
        <a:bodyPr/>
        <a:lstStyle/>
        <a:p>
          <a:endParaRPr lang="en-US" sz="2200"/>
        </a:p>
      </dgm:t>
    </dgm:pt>
    <dgm:pt modelId="{36932CAF-5ADD-4967-BE60-8C02887FFDEA}">
      <dgm:prSet custT="1"/>
      <dgm:spPr>
        <a:ln w="19050"/>
      </dgm:spPr>
      <dgm:t>
        <a:bodyPr/>
        <a:lstStyle/>
        <a:p>
          <a:pPr rtl="0"/>
          <a:r>
            <a:rPr lang="en-US" sz="2200" dirty="0"/>
            <a:t>Genes expressed at the same level</a:t>
          </a:r>
        </a:p>
      </dgm:t>
    </dgm:pt>
    <dgm:pt modelId="{91039D29-F6BB-430B-B92F-5361CA0E6BB7}" type="parTrans" cxnId="{1BCFE63E-06ED-4A51-87DB-B703F67FE75F}">
      <dgm:prSet/>
      <dgm:spPr/>
      <dgm:t>
        <a:bodyPr/>
        <a:lstStyle/>
        <a:p>
          <a:endParaRPr lang="en-US" sz="2200"/>
        </a:p>
      </dgm:t>
    </dgm:pt>
    <dgm:pt modelId="{E42F7078-268C-4748-994D-23ECAA3E048A}" type="sibTrans" cxnId="{1BCFE63E-06ED-4A51-87DB-B703F67FE75F}">
      <dgm:prSet/>
      <dgm:spPr/>
      <dgm:t>
        <a:bodyPr/>
        <a:lstStyle/>
        <a:p>
          <a:endParaRPr lang="en-US" sz="2200"/>
        </a:p>
      </dgm:t>
    </dgm:pt>
    <dgm:pt modelId="{C943855A-FBA6-4C38-AEFD-17E602C97F94}" type="pres">
      <dgm:prSet presAssocID="{26659F42-222C-4F62-9825-0B7877873E66}" presName="linear" presStyleCnt="0">
        <dgm:presLayoutVars>
          <dgm:dir/>
          <dgm:resizeHandles val="exact"/>
        </dgm:presLayoutVars>
      </dgm:prSet>
      <dgm:spPr/>
    </dgm:pt>
    <dgm:pt modelId="{6161D1B2-0DF8-4BC2-AF51-1EFA1FFC6460}" type="pres">
      <dgm:prSet presAssocID="{0ECF9C29-9F53-4DED-95F1-EED06C27D527}" presName="comp" presStyleCnt="0"/>
      <dgm:spPr/>
    </dgm:pt>
    <dgm:pt modelId="{A5C6251D-8456-409A-9F51-85768400CD72}" type="pres">
      <dgm:prSet presAssocID="{0ECF9C29-9F53-4DED-95F1-EED06C27D527}" presName="box" presStyleLbl="node1" presStyleIdx="0" presStyleCnt="6"/>
      <dgm:spPr/>
    </dgm:pt>
    <dgm:pt modelId="{D665BCB5-9841-42C0-B3E0-59B5E1A37E9F}" type="pres">
      <dgm:prSet presAssocID="{0ECF9C29-9F53-4DED-95F1-EED06C27D527}" presName="img" presStyleLbl="fgImgPlace1" presStyleIdx="0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19050"/>
      </dgm:spPr>
    </dgm:pt>
    <dgm:pt modelId="{1EB2BFD2-EAC7-460D-985F-A3CB37C6A745}" type="pres">
      <dgm:prSet presAssocID="{0ECF9C29-9F53-4DED-95F1-EED06C27D527}" presName="text" presStyleLbl="node1" presStyleIdx="0" presStyleCnt="6">
        <dgm:presLayoutVars>
          <dgm:bulletEnabled val="1"/>
        </dgm:presLayoutVars>
      </dgm:prSet>
      <dgm:spPr/>
    </dgm:pt>
    <dgm:pt modelId="{FF275E95-6A63-48C2-B276-D647A67E7CD0}" type="pres">
      <dgm:prSet presAssocID="{A0DFA03D-610C-4EFF-9859-84C32FB7F43D}" presName="spacer" presStyleCnt="0"/>
      <dgm:spPr/>
    </dgm:pt>
    <dgm:pt modelId="{83CD7EFF-8808-456F-A2B6-7FAC73B76B25}" type="pres">
      <dgm:prSet presAssocID="{68DD478A-52D7-4F8F-B2C5-1ED00F5E2655}" presName="comp" presStyleCnt="0"/>
      <dgm:spPr/>
    </dgm:pt>
    <dgm:pt modelId="{3A12551C-50ED-4B43-9111-016849839E30}" type="pres">
      <dgm:prSet presAssocID="{68DD478A-52D7-4F8F-B2C5-1ED00F5E2655}" presName="box" presStyleLbl="node1" presStyleIdx="1" presStyleCnt="6"/>
      <dgm:spPr/>
    </dgm:pt>
    <dgm:pt modelId="{7338E618-3A3C-4787-9951-CD648C04CE37}" type="pres">
      <dgm:prSet presAssocID="{68DD478A-52D7-4F8F-B2C5-1ED00F5E2655}" presName="img" presStyleLbl="fgImgPlace1" presStyleIdx="1" presStyleCnt="6"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9050"/>
      </dgm:spPr>
    </dgm:pt>
    <dgm:pt modelId="{45F5C176-F785-49AE-8A14-5193984855B2}" type="pres">
      <dgm:prSet presAssocID="{68DD478A-52D7-4F8F-B2C5-1ED00F5E2655}" presName="text" presStyleLbl="node1" presStyleIdx="1" presStyleCnt="6">
        <dgm:presLayoutVars>
          <dgm:bulletEnabled val="1"/>
        </dgm:presLayoutVars>
      </dgm:prSet>
      <dgm:spPr/>
    </dgm:pt>
    <dgm:pt modelId="{FBD785DC-199A-4BE4-85B0-2944A4AE1DE6}" type="pres">
      <dgm:prSet presAssocID="{311A9774-13C7-4A59-9D67-69000C066B9A}" presName="spacer" presStyleCnt="0"/>
      <dgm:spPr/>
    </dgm:pt>
    <dgm:pt modelId="{8092E7B0-3E0C-4D1B-94BD-0F866913B928}" type="pres">
      <dgm:prSet presAssocID="{B3A81B0F-6350-4285-A709-7ADC09C2BB73}" presName="comp" presStyleCnt="0"/>
      <dgm:spPr/>
    </dgm:pt>
    <dgm:pt modelId="{B55E95A1-C49D-44D9-8928-E072695D5FEE}" type="pres">
      <dgm:prSet presAssocID="{B3A81B0F-6350-4285-A709-7ADC09C2BB73}" presName="box" presStyleLbl="node1" presStyleIdx="2" presStyleCnt="6"/>
      <dgm:spPr/>
    </dgm:pt>
    <dgm:pt modelId="{665CD042-243D-49BF-AD98-27609006A8C4}" type="pres">
      <dgm:prSet presAssocID="{B3A81B0F-6350-4285-A709-7ADC09C2BB73}" presName="img" presStyleLbl="fgImgPlace1" presStyleIdx="2" presStyleCnt="6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19050"/>
      </dgm:spPr>
    </dgm:pt>
    <dgm:pt modelId="{5FAD509F-D671-457A-93B4-2A606E36DA32}" type="pres">
      <dgm:prSet presAssocID="{B3A81B0F-6350-4285-A709-7ADC09C2BB73}" presName="text" presStyleLbl="node1" presStyleIdx="2" presStyleCnt="6">
        <dgm:presLayoutVars>
          <dgm:bulletEnabled val="1"/>
        </dgm:presLayoutVars>
      </dgm:prSet>
      <dgm:spPr/>
    </dgm:pt>
    <dgm:pt modelId="{A4552AFD-A89E-4BFB-9405-A3AFE500AC17}" type="pres">
      <dgm:prSet presAssocID="{A0D31F94-D4D1-4117-A305-11A09149F1B2}" presName="spacer" presStyleCnt="0"/>
      <dgm:spPr/>
    </dgm:pt>
    <dgm:pt modelId="{1E313313-8B0E-41A2-99C7-EA42C0F91650}" type="pres">
      <dgm:prSet presAssocID="{6A528092-6B04-43BC-9B9F-C9268640E4BA}" presName="comp" presStyleCnt="0"/>
      <dgm:spPr/>
    </dgm:pt>
    <dgm:pt modelId="{05CAEBBC-5255-4773-9E3E-1F58A88CAEE7}" type="pres">
      <dgm:prSet presAssocID="{6A528092-6B04-43BC-9B9F-C9268640E4BA}" presName="box" presStyleLbl="node1" presStyleIdx="3" presStyleCnt="6"/>
      <dgm:spPr/>
    </dgm:pt>
    <dgm:pt modelId="{C2B9247C-23CC-4841-B515-A239BFB4470C}" type="pres">
      <dgm:prSet presAssocID="{6A528092-6B04-43BC-9B9F-C9268640E4BA}" presName="img" presStyleLbl="fgImgPlace1" presStyleIdx="3" presStyleCnt="6"/>
      <dgm:spPr>
        <a:blipFill rotWithShape="0">
          <a:blip xmlns:r="http://schemas.openxmlformats.org/officeDocument/2006/relationships" r:embed="rId4"/>
          <a:stretch>
            <a:fillRect/>
          </a:stretch>
        </a:blipFill>
        <a:ln w="19050"/>
      </dgm:spPr>
    </dgm:pt>
    <dgm:pt modelId="{BE4EBA0B-3F9B-45DD-BFFB-D8DBF54D31FD}" type="pres">
      <dgm:prSet presAssocID="{6A528092-6B04-43BC-9B9F-C9268640E4BA}" presName="text" presStyleLbl="node1" presStyleIdx="3" presStyleCnt="6">
        <dgm:presLayoutVars>
          <dgm:bulletEnabled val="1"/>
        </dgm:presLayoutVars>
      </dgm:prSet>
      <dgm:spPr/>
    </dgm:pt>
    <dgm:pt modelId="{0D6A2688-92F7-4531-8853-176B92511FB5}" type="pres">
      <dgm:prSet presAssocID="{E42DB532-7E37-4EC9-A1AF-753FC1D266C0}" presName="spacer" presStyleCnt="0"/>
      <dgm:spPr/>
    </dgm:pt>
    <dgm:pt modelId="{04F969FB-8D83-4287-B735-CC6AD8090CD2}" type="pres">
      <dgm:prSet presAssocID="{C4940BB2-2F91-401C-8E36-802D6CF8D46F}" presName="comp" presStyleCnt="0"/>
      <dgm:spPr/>
    </dgm:pt>
    <dgm:pt modelId="{19A78129-FA83-4BF0-8725-4AE400AF56C4}" type="pres">
      <dgm:prSet presAssocID="{C4940BB2-2F91-401C-8E36-802D6CF8D46F}" presName="box" presStyleLbl="node1" presStyleIdx="4" presStyleCnt="6"/>
      <dgm:spPr/>
    </dgm:pt>
    <dgm:pt modelId="{7F8F25BF-5802-4E3A-B40F-CB945F21BD6F}" type="pres">
      <dgm:prSet presAssocID="{C4940BB2-2F91-401C-8E36-802D6CF8D46F}" presName="img" presStyleLbl="fgImgPlace1" presStyleIdx="4" presStyleCnt="6"/>
      <dgm:spPr>
        <a:blipFill rotWithShape="0">
          <a:blip xmlns:r="http://schemas.openxmlformats.org/officeDocument/2006/relationships" r:embed="rId5"/>
          <a:stretch>
            <a:fillRect/>
          </a:stretch>
        </a:blipFill>
        <a:ln w="19050"/>
      </dgm:spPr>
    </dgm:pt>
    <dgm:pt modelId="{9BB05330-D306-454B-9FE4-9893136B42D1}" type="pres">
      <dgm:prSet presAssocID="{C4940BB2-2F91-401C-8E36-802D6CF8D46F}" presName="text" presStyleLbl="node1" presStyleIdx="4" presStyleCnt="6">
        <dgm:presLayoutVars>
          <dgm:bulletEnabled val="1"/>
        </dgm:presLayoutVars>
      </dgm:prSet>
      <dgm:spPr/>
    </dgm:pt>
    <dgm:pt modelId="{1E085E3C-B80F-4C1C-8F22-D4F514F7808D}" type="pres">
      <dgm:prSet presAssocID="{CCC17854-A728-4927-8781-147FBD9BC509}" presName="spacer" presStyleCnt="0"/>
      <dgm:spPr/>
    </dgm:pt>
    <dgm:pt modelId="{C061A378-C39B-495B-A18F-7C45937EF646}" type="pres">
      <dgm:prSet presAssocID="{36932CAF-5ADD-4967-BE60-8C02887FFDEA}" presName="comp" presStyleCnt="0"/>
      <dgm:spPr/>
    </dgm:pt>
    <dgm:pt modelId="{466272AD-7CDD-4260-8552-E2B47C890045}" type="pres">
      <dgm:prSet presAssocID="{36932CAF-5ADD-4967-BE60-8C02887FFDEA}" presName="box" presStyleLbl="node1" presStyleIdx="5" presStyleCnt="6"/>
      <dgm:spPr/>
    </dgm:pt>
    <dgm:pt modelId="{06B0FD30-DE0E-4680-A0A0-80E35F5BFFE7}" type="pres">
      <dgm:prSet presAssocID="{36932CAF-5ADD-4967-BE60-8C02887FFDEA}" presName="img" presStyleLbl="fgImgPlace1" presStyleIdx="5" presStyleCnt="6"/>
      <dgm:spPr>
        <a:blipFill rotWithShape="0">
          <a:blip xmlns:r="http://schemas.openxmlformats.org/officeDocument/2006/relationships" r:embed="rId6"/>
          <a:stretch>
            <a:fillRect/>
          </a:stretch>
        </a:blipFill>
        <a:ln w="19050"/>
      </dgm:spPr>
    </dgm:pt>
    <dgm:pt modelId="{81CB73AB-7AAF-4C16-A977-E61D78A58927}" type="pres">
      <dgm:prSet presAssocID="{36932CAF-5ADD-4967-BE60-8C02887FFDEA}" presName="text" presStyleLbl="node1" presStyleIdx="5" presStyleCnt="6">
        <dgm:presLayoutVars>
          <dgm:bulletEnabled val="1"/>
        </dgm:presLayoutVars>
      </dgm:prSet>
      <dgm:spPr/>
    </dgm:pt>
  </dgm:ptLst>
  <dgm:cxnLst>
    <dgm:cxn modelId="{7EAC4912-1140-42DC-BD74-68C067E8A595}" srcId="{26659F42-222C-4F62-9825-0B7877873E66}" destId="{0ECF9C29-9F53-4DED-95F1-EED06C27D527}" srcOrd="0" destOrd="0" parTransId="{BDA253FC-163F-44C5-B919-41C64F078B1E}" sibTransId="{A0DFA03D-610C-4EFF-9859-84C32FB7F43D}"/>
    <dgm:cxn modelId="{BF373B17-A7B6-2D49-9779-6DE0AD2365E7}" type="presOf" srcId="{36932CAF-5ADD-4967-BE60-8C02887FFDEA}" destId="{466272AD-7CDD-4260-8552-E2B47C890045}" srcOrd="0" destOrd="0" presId="urn:microsoft.com/office/officeart/2005/8/layout/vList4#16"/>
    <dgm:cxn modelId="{7423B822-1F07-0A41-985E-FA7BDA264FE0}" type="presOf" srcId="{68DD478A-52D7-4F8F-B2C5-1ED00F5E2655}" destId="{45F5C176-F785-49AE-8A14-5193984855B2}" srcOrd="1" destOrd="0" presId="urn:microsoft.com/office/officeart/2005/8/layout/vList4#16"/>
    <dgm:cxn modelId="{1BCFE63E-06ED-4A51-87DB-B703F67FE75F}" srcId="{26659F42-222C-4F62-9825-0B7877873E66}" destId="{36932CAF-5ADD-4967-BE60-8C02887FFDEA}" srcOrd="5" destOrd="0" parTransId="{91039D29-F6BB-430B-B92F-5361CA0E6BB7}" sibTransId="{E42F7078-268C-4748-994D-23ECAA3E048A}"/>
    <dgm:cxn modelId="{49D6F143-248B-49F2-93A8-57BF4BE45701}" srcId="{26659F42-222C-4F62-9825-0B7877873E66}" destId="{C4940BB2-2F91-401C-8E36-802D6CF8D46F}" srcOrd="4" destOrd="0" parTransId="{E50AF2EB-E277-4925-8BB2-D9288CD7C63F}" sibTransId="{CCC17854-A728-4927-8781-147FBD9BC509}"/>
    <dgm:cxn modelId="{DF2F924A-DD3B-F64A-8913-BDC8B993EC21}" type="presOf" srcId="{0ECF9C29-9F53-4DED-95F1-EED06C27D527}" destId="{A5C6251D-8456-409A-9F51-85768400CD72}" srcOrd="0" destOrd="0" presId="urn:microsoft.com/office/officeart/2005/8/layout/vList4#16"/>
    <dgm:cxn modelId="{C679996A-8D64-6C49-9DC3-95A0BEE5CBD6}" type="presOf" srcId="{6A528092-6B04-43BC-9B9F-C9268640E4BA}" destId="{05CAEBBC-5255-4773-9E3E-1F58A88CAEE7}" srcOrd="0" destOrd="0" presId="urn:microsoft.com/office/officeart/2005/8/layout/vList4#16"/>
    <dgm:cxn modelId="{0C47636F-6170-4A9B-AC30-AEF5190E34ED}" srcId="{26659F42-222C-4F62-9825-0B7877873E66}" destId="{B3A81B0F-6350-4285-A709-7ADC09C2BB73}" srcOrd="2" destOrd="0" parTransId="{AD1299C1-24E9-44B9-A6FD-C301354DEC42}" sibTransId="{A0D31F94-D4D1-4117-A305-11A09149F1B2}"/>
    <dgm:cxn modelId="{008E5B55-6683-0840-96D3-3CBE0ECDD9B6}" type="presOf" srcId="{68DD478A-52D7-4F8F-B2C5-1ED00F5E2655}" destId="{3A12551C-50ED-4B43-9111-016849839E30}" srcOrd="0" destOrd="0" presId="urn:microsoft.com/office/officeart/2005/8/layout/vList4#16"/>
    <dgm:cxn modelId="{94952856-A150-A045-B0C8-185EBAD6AD71}" type="presOf" srcId="{26659F42-222C-4F62-9825-0B7877873E66}" destId="{C943855A-FBA6-4C38-AEFD-17E602C97F94}" srcOrd="0" destOrd="0" presId="urn:microsoft.com/office/officeart/2005/8/layout/vList4#16"/>
    <dgm:cxn modelId="{BB7C9480-3E79-DB47-9017-AE27C0A4C666}" type="presOf" srcId="{6A528092-6B04-43BC-9B9F-C9268640E4BA}" destId="{BE4EBA0B-3F9B-45DD-BFFB-D8DBF54D31FD}" srcOrd="1" destOrd="0" presId="urn:microsoft.com/office/officeart/2005/8/layout/vList4#16"/>
    <dgm:cxn modelId="{5658CE82-84D1-9644-9331-6145F2CCC4E9}" type="presOf" srcId="{0ECF9C29-9F53-4DED-95F1-EED06C27D527}" destId="{1EB2BFD2-EAC7-460D-985F-A3CB37C6A745}" srcOrd="1" destOrd="0" presId="urn:microsoft.com/office/officeart/2005/8/layout/vList4#16"/>
    <dgm:cxn modelId="{AF428B9B-08D8-4679-B69D-A3851F3F9DC7}" srcId="{26659F42-222C-4F62-9825-0B7877873E66}" destId="{68DD478A-52D7-4F8F-B2C5-1ED00F5E2655}" srcOrd="1" destOrd="0" parTransId="{78CB9699-B127-4773-9B39-65772FFD9175}" sibTransId="{311A9774-13C7-4A59-9D67-69000C066B9A}"/>
    <dgm:cxn modelId="{C479E1A6-5958-F646-824F-7686E76632FC}" type="presOf" srcId="{C4940BB2-2F91-401C-8E36-802D6CF8D46F}" destId="{9BB05330-D306-454B-9FE4-9893136B42D1}" srcOrd="1" destOrd="0" presId="urn:microsoft.com/office/officeart/2005/8/layout/vList4#16"/>
    <dgm:cxn modelId="{9695F4B8-EDB6-4A0E-B412-F7B614DCD071}" srcId="{26659F42-222C-4F62-9825-0B7877873E66}" destId="{6A528092-6B04-43BC-9B9F-C9268640E4BA}" srcOrd="3" destOrd="0" parTransId="{5F4B5EA0-9F98-4CDD-8ABC-0E3DD2AF4179}" sibTransId="{E42DB532-7E37-4EC9-A1AF-753FC1D266C0}"/>
    <dgm:cxn modelId="{7BD8FCDA-B818-6D4F-9A7A-F64C5D8CEC64}" type="presOf" srcId="{C4940BB2-2F91-401C-8E36-802D6CF8D46F}" destId="{19A78129-FA83-4BF0-8725-4AE400AF56C4}" srcOrd="0" destOrd="0" presId="urn:microsoft.com/office/officeart/2005/8/layout/vList4#16"/>
    <dgm:cxn modelId="{8BBA59DB-DA6F-D34E-A984-10F5959C3B87}" type="presOf" srcId="{B3A81B0F-6350-4285-A709-7ADC09C2BB73}" destId="{B55E95A1-C49D-44D9-8928-E072695D5FEE}" srcOrd="0" destOrd="0" presId="urn:microsoft.com/office/officeart/2005/8/layout/vList4#16"/>
    <dgm:cxn modelId="{C2C4FEDC-001A-7F44-ADCC-C0446378587B}" type="presOf" srcId="{B3A81B0F-6350-4285-A709-7ADC09C2BB73}" destId="{5FAD509F-D671-457A-93B4-2A606E36DA32}" srcOrd="1" destOrd="0" presId="urn:microsoft.com/office/officeart/2005/8/layout/vList4#16"/>
    <dgm:cxn modelId="{BF6AEEF9-2BB0-D046-B652-56EFEFA0EB96}" type="presOf" srcId="{36932CAF-5ADD-4967-BE60-8C02887FFDEA}" destId="{81CB73AB-7AAF-4C16-A977-E61D78A58927}" srcOrd="1" destOrd="0" presId="urn:microsoft.com/office/officeart/2005/8/layout/vList4#16"/>
    <dgm:cxn modelId="{C2130327-58CD-7146-9E81-7CA5283D67CE}" type="presParOf" srcId="{C943855A-FBA6-4C38-AEFD-17E602C97F94}" destId="{6161D1B2-0DF8-4BC2-AF51-1EFA1FFC6460}" srcOrd="0" destOrd="0" presId="urn:microsoft.com/office/officeart/2005/8/layout/vList4#16"/>
    <dgm:cxn modelId="{E3A3D147-2AAD-674B-A97B-DF01E09486FD}" type="presParOf" srcId="{6161D1B2-0DF8-4BC2-AF51-1EFA1FFC6460}" destId="{A5C6251D-8456-409A-9F51-85768400CD72}" srcOrd="0" destOrd="0" presId="urn:microsoft.com/office/officeart/2005/8/layout/vList4#16"/>
    <dgm:cxn modelId="{96FE801F-97BA-1A4D-AD8E-D4558BE8167C}" type="presParOf" srcId="{6161D1B2-0DF8-4BC2-AF51-1EFA1FFC6460}" destId="{D665BCB5-9841-42C0-B3E0-59B5E1A37E9F}" srcOrd="1" destOrd="0" presId="urn:microsoft.com/office/officeart/2005/8/layout/vList4#16"/>
    <dgm:cxn modelId="{70068AD5-3204-DC4D-9F14-05A97413E12A}" type="presParOf" srcId="{6161D1B2-0DF8-4BC2-AF51-1EFA1FFC6460}" destId="{1EB2BFD2-EAC7-460D-985F-A3CB37C6A745}" srcOrd="2" destOrd="0" presId="urn:microsoft.com/office/officeart/2005/8/layout/vList4#16"/>
    <dgm:cxn modelId="{BEDB6722-B77E-5946-BD2C-980DBC64A8F7}" type="presParOf" srcId="{C943855A-FBA6-4C38-AEFD-17E602C97F94}" destId="{FF275E95-6A63-48C2-B276-D647A67E7CD0}" srcOrd="1" destOrd="0" presId="urn:microsoft.com/office/officeart/2005/8/layout/vList4#16"/>
    <dgm:cxn modelId="{47640634-D901-8D40-A6F1-A79CFE31E55D}" type="presParOf" srcId="{C943855A-FBA6-4C38-AEFD-17E602C97F94}" destId="{83CD7EFF-8808-456F-A2B6-7FAC73B76B25}" srcOrd="2" destOrd="0" presId="urn:microsoft.com/office/officeart/2005/8/layout/vList4#16"/>
    <dgm:cxn modelId="{34C65314-F061-DA4F-8E24-56F8C366555C}" type="presParOf" srcId="{83CD7EFF-8808-456F-A2B6-7FAC73B76B25}" destId="{3A12551C-50ED-4B43-9111-016849839E30}" srcOrd="0" destOrd="0" presId="urn:microsoft.com/office/officeart/2005/8/layout/vList4#16"/>
    <dgm:cxn modelId="{233F51AE-9C11-D545-B032-F35A0F21245C}" type="presParOf" srcId="{83CD7EFF-8808-456F-A2B6-7FAC73B76B25}" destId="{7338E618-3A3C-4787-9951-CD648C04CE37}" srcOrd="1" destOrd="0" presId="urn:microsoft.com/office/officeart/2005/8/layout/vList4#16"/>
    <dgm:cxn modelId="{82508CE2-5D0C-F444-9EE7-8286D6D69C45}" type="presParOf" srcId="{83CD7EFF-8808-456F-A2B6-7FAC73B76B25}" destId="{45F5C176-F785-49AE-8A14-5193984855B2}" srcOrd="2" destOrd="0" presId="urn:microsoft.com/office/officeart/2005/8/layout/vList4#16"/>
    <dgm:cxn modelId="{2B173384-D7B7-4146-9F5D-7BE3E6E314F1}" type="presParOf" srcId="{C943855A-FBA6-4C38-AEFD-17E602C97F94}" destId="{FBD785DC-199A-4BE4-85B0-2944A4AE1DE6}" srcOrd="3" destOrd="0" presId="urn:microsoft.com/office/officeart/2005/8/layout/vList4#16"/>
    <dgm:cxn modelId="{17EF0604-5F51-2549-80CF-2D2D5465F02C}" type="presParOf" srcId="{C943855A-FBA6-4C38-AEFD-17E602C97F94}" destId="{8092E7B0-3E0C-4D1B-94BD-0F866913B928}" srcOrd="4" destOrd="0" presId="urn:microsoft.com/office/officeart/2005/8/layout/vList4#16"/>
    <dgm:cxn modelId="{FB36BB6E-0925-0647-9AC2-0A376BE4E491}" type="presParOf" srcId="{8092E7B0-3E0C-4D1B-94BD-0F866913B928}" destId="{B55E95A1-C49D-44D9-8928-E072695D5FEE}" srcOrd="0" destOrd="0" presId="urn:microsoft.com/office/officeart/2005/8/layout/vList4#16"/>
    <dgm:cxn modelId="{9B262DD6-2E7E-8843-BC72-7D0926DF1DB1}" type="presParOf" srcId="{8092E7B0-3E0C-4D1B-94BD-0F866913B928}" destId="{665CD042-243D-49BF-AD98-27609006A8C4}" srcOrd="1" destOrd="0" presId="urn:microsoft.com/office/officeart/2005/8/layout/vList4#16"/>
    <dgm:cxn modelId="{16A68F12-9D25-C74B-9C7D-CCE5EF50BD9E}" type="presParOf" srcId="{8092E7B0-3E0C-4D1B-94BD-0F866913B928}" destId="{5FAD509F-D671-457A-93B4-2A606E36DA32}" srcOrd="2" destOrd="0" presId="urn:microsoft.com/office/officeart/2005/8/layout/vList4#16"/>
    <dgm:cxn modelId="{FF607624-34F3-9B46-B26B-2321D1294587}" type="presParOf" srcId="{C943855A-FBA6-4C38-AEFD-17E602C97F94}" destId="{A4552AFD-A89E-4BFB-9405-A3AFE500AC17}" srcOrd="5" destOrd="0" presId="urn:microsoft.com/office/officeart/2005/8/layout/vList4#16"/>
    <dgm:cxn modelId="{BB858AFD-22EF-EC44-873B-DE1D75D9DE0F}" type="presParOf" srcId="{C943855A-FBA6-4C38-AEFD-17E602C97F94}" destId="{1E313313-8B0E-41A2-99C7-EA42C0F91650}" srcOrd="6" destOrd="0" presId="urn:microsoft.com/office/officeart/2005/8/layout/vList4#16"/>
    <dgm:cxn modelId="{549FF9D6-1A09-F445-8FFF-4518B4BCFEF4}" type="presParOf" srcId="{1E313313-8B0E-41A2-99C7-EA42C0F91650}" destId="{05CAEBBC-5255-4773-9E3E-1F58A88CAEE7}" srcOrd="0" destOrd="0" presId="urn:microsoft.com/office/officeart/2005/8/layout/vList4#16"/>
    <dgm:cxn modelId="{1FC546FA-6826-434D-B85A-65A874E9054E}" type="presParOf" srcId="{1E313313-8B0E-41A2-99C7-EA42C0F91650}" destId="{C2B9247C-23CC-4841-B515-A239BFB4470C}" srcOrd="1" destOrd="0" presId="urn:microsoft.com/office/officeart/2005/8/layout/vList4#16"/>
    <dgm:cxn modelId="{DCEF0392-2149-B645-9C62-2453ABCA0CFC}" type="presParOf" srcId="{1E313313-8B0E-41A2-99C7-EA42C0F91650}" destId="{BE4EBA0B-3F9B-45DD-BFFB-D8DBF54D31FD}" srcOrd="2" destOrd="0" presId="urn:microsoft.com/office/officeart/2005/8/layout/vList4#16"/>
    <dgm:cxn modelId="{2C028AB9-908B-BB41-AAE3-EE23E9DC8131}" type="presParOf" srcId="{C943855A-FBA6-4C38-AEFD-17E602C97F94}" destId="{0D6A2688-92F7-4531-8853-176B92511FB5}" srcOrd="7" destOrd="0" presId="urn:microsoft.com/office/officeart/2005/8/layout/vList4#16"/>
    <dgm:cxn modelId="{45A1846C-B0B6-B548-975B-265865B723CA}" type="presParOf" srcId="{C943855A-FBA6-4C38-AEFD-17E602C97F94}" destId="{04F969FB-8D83-4287-B735-CC6AD8090CD2}" srcOrd="8" destOrd="0" presId="urn:microsoft.com/office/officeart/2005/8/layout/vList4#16"/>
    <dgm:cxn modelId="{A251E34B-324D-B343-86B0-75C5BFA96D0A}" type="presParOf" srcId="{04F969FB-8D83-4287-B735-CC6AD8090CD2}" destId="{19A78129-FA83-4BF0-8725-4AE400AF56C4}" srcOrd="0" destOrd="0" presId="urn:microsoft.com/office/officeart/2005/8/layout/vList4#16"/>
    <dgm:cxn modelId="{7B21A375-2419-5845-8C41-FA88D7EC6C0F}" type="presParOf" srcId="{04F969FB-8D83-4287-B735-CC6AD8090CD2}" destId="{7F8F25BF-5802-4E3A-B40F-CB945F21BD6F}" srcOrd="1" destOrd="0" presId="urn:microsoft.com/office/officeart/2005/8/layout/vList4#16"/>
    <dgm:cxn modelId="{49C39008-AE42-334B-9B12-78800F01C7A4}" type="presParOf" srcId="{04F969FB-8D83-4287-B735-CC6AD8090CD2}" destId="{9BB05330-D306-454B-9FE4-9893136B42D1}" srcOrd="2" destOrd="0" presId="urn:microsoft.com/office/officeart/2005/8/layout/vList4#16"/>
    <dgm:cxn modelId="{13A802C2-409C-A743-AA54-49141634E594}" type="presParOf" srcId="{C943855A-FBA6-4C38-AEFD-17E602C97F94}" destId="{1E085E3C-B80F-4C1C-8F22-D4F514F7808D}" srcOrd="9" destOrd="0" presId="urn:microsoft.com/office/officeart/2005/8/layout/vList4#16"/>
    <dgm:cxn modelId="{5EFB120E-1A60-8E43-9CD5-573CBC47EF29}" type="presParOf" srcId="{C943855A-FBA6-4C38-AEFD-17E602C97F94}" destId="{C061A378-C39B-495B-A18F-7C45937EF646}" srcOrd="10" destOrd="0" presId="urn:microsoft.com/office/officeart/2005/8/layout/vList4#16"/>
    <dgm:cxn modelId="{CE6ED5BF-1DFC-D64F-84F7-40C5185246D8}" type="presParOf" srcId="{C061A378-C39B-495B-A18F-7C45937EF646}" destId="{466272AD-7CDD-4260-8552-E2B47C890045}" srcOrd="0" destOrd="0" presId="urn:microsoft.com/office/officeart/2005/8/layout/vList4#16"/>
    <dgm:cxn modelId="{AD22EB07-CA30-E743-B9F3-F8FF5AE6BD70}" type="presParOf" srcId="{C061A378-C39B-495B-A18F-7C45937EF646}" destId="{06B0FD30-DE0E-4680-A0A0-80E35F5BFFE7}" srcOrd="1" destOrd="0" presId="urn:microsoft.com/office/officeart/2005/8/layout/vList4#16"/>
    <dgm:cxn modelId="{3A968D5A-F506-C843-85E3-025DE540F67D}" type="presParOf" srcId="{C061A378-C39B-495B-A18F-7C45937EF646}" destId="{81CB73AB-7AAF-4C16-A977-E61D78A58927}" srcOrd="2" destOrd="0" presId="urn:microsoft.com/office/officeart/2005/8/layout/vList4#16"/>
  </dgm:cxnLst>
  <dgm:bg/>
  <dgm:whole>
    <a:ln w="1905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DEDCDD-8A82-4032-865B-5C55B17F103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EF26393-7E6C-4508-95E0-FC6BFA94619D}">
      <dgm:prSet custT="1"/>
      <dgm:spPr/>
      <dgm:t>
        <a:bodyPr/>
        <a:lstStyle/>
        <a:p>
          <a:pPr rtl="0">
            <a:buNone/>
          </a:pPr>
          <a:r>
            <a:rPr lang="en-US" sz="2400" dirty="0"/>
            <a:t>Customer’s visit to a grocery store </a:t>
          </a:r>
        </a:p>
      </dgm:t>
    </dgm:pt>
    <dgm:pt modelId="{316AF173-6649-4863-A3A0-122A90BE23A9}" type="parTrans" cxnId="{491194E0-C2D0-4240-A1EA-51F4D096421F}">
      <dgm:prSet/>
      <dgm:spPr/>
      <dgm:t>
        <a:bodyPr/>
        <a:lstStyle/>
        <a:p>
          <a:endParaRPr lang="en-US" sz="2400"/>
        </a:p>
      </dgm:t>
    </dgm:pt>
    <dgm:pt modelId="{F9955617-3F8F-4997-853E-F32A3EFD09C2}" type="sibTrans" cxnId="{491194E0-C2D0-4240-A1EA-51F4D096421F}">
      <dgm:prSet/>
      <dgm:spPr/>
      <dgm:t>
        <a:bodyPr/>
        <a:lstStyle/>
        <a:p>
          <a:endParaRPr lang="en-US" sz="2400"/>
        </a:p>
      </dgm:t>
    </dgm:pt>
    <dgm:pt modelId="{9405DC66-3219-4708-B7C2-D74A67C86125}">
      <dgm:prSet custT="1"/>
      <dgm:spPr/>
      <dgm:t>
        <a:bodyPr/>
        <a:lstStyle/>
        <a:p>
          <a:pPr rtl="0">
            <a:buNone/>
          </a:pPr>
          <a:r>
            <a:rPr lang="en-US" sz="2000" dirty="0"/>
            <a:t>Online purchase at a virtual store such as Amazon</a:t>
          </a:r>
          <a:endParaRPr lang="en-US" sz="2400" dirty="0"/>
        </a:p>
      </dgm:t>
    </dgm:pt>
    <dgm:pt modelId="{1646AD36-E52A-459F-AD27-A3168418E9BC}" type="parTrans" cxnId="{F5BF2F22-C9E0-4636-A366-53B90B814E56}">
      <dgm:prSet/>
      <dgm:spPr/>
      <dgm:t>
        <a:bodyPr/>
        <a:lstStyle/>
        <a:p>
          <a:endParaRPr lang="en-US" sz="2400"/>
        </a:p>
      </dgm:t>
    </dgm:pt>
    <dgm:pt modelId="{1C6938A1-D74F-4271-BCA3-DD33220AEDE6}" type="sibTrans" cxnId="{F5BF2F22-C9E0-4636-A366-53B90B814E56}">
      <dgm:prSet/>
      <dgm:spPr/>
      <dgm:t>
        <a:bodyPr/>
        <a:lstStyle/>
        <a:p>
          <a:endParaRPr lang="en-US" sz="2400"/>
        </a:p>
      </dgm:t>
    </dgm:pt>
    <dgm:pt modelId="{4C98E10D-AAA2-458B-A184-DB5D8EB906EB}">
      <dgm:prSet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rtl="0"/>
          <a:endParaRPr lang="en-US" sz="2400" dirty="0"/>
        </a:p>
      </dgm:t>
    </dgm:pt>
    <dgm:pt modelId="{B594C984-EFCE-4B29-9C94-67BDDB99B690}" type="parTrans" cxnId="{4A899194-3E3B-49B0-8190-5AFA4A229C36}">
      <dgm:prSet/>
      <dgm:spPr/>
      <dgm:t>
        <a:bodyPr/>
        <a:lstStyle/>
        <a:p>
          <a:endParaRPr lang="en-US" sz="2400"/>
        </a:p>
      </dgm:t>
    </dgm:pt>
    <dgm:pt modelId="{8D40C137-3824-48CD-8F4E-49A38D386284}" type="sibTrans" cxnId="{4A899194-3E3B-49B0-8190-5AFA4A229C36}">
      <dgm:prSet/>
      <dgm:spPr/>
      <dgm:t>
        <a:bodyPr/>
        <a:lstStyle/>
        <a:p>
          <a:endParaRPr lang="en-US" sz="2400"/>
        </a:p>
      </dgm:t>
    </dgm:pt>
    <dgm:pt modelId="{52CEDACE-6DFC-43D4-8A28-A11B81405E9F}">
      <dgm:prSet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pPr rtl="0"/>
          <a:endParaRPr lang="en-US" sz="2400" dirty="0"/>
        </a:p>
      </dgm:t>
    </dgm:pt>
    <dgm:pt modelId="{B654F537-764F-46B2-BD0C-8D894AA01B8B}" type="parTrans" cxnId="{97B3F323-B6CF-4CE9-8F85-DF5C60C6E4CB}">
      <dgm:prSet/>
      <dgm:spPr/>
      <dgm:t>
        <a:bodyPr/>
        <a:lstStyle/>
        <a:p>
          <a:endParaRPr lang="en-US" sz="2400"/>
        </a:p>
      </dgm:t>
    </dgm:pt>
    <dgm:pt modelId="{FED4B05E-D1C6-4709-81AB-36B3C7D63132}" type="sibTrans" cxnId="{97B3F323-B6CF-4CE9-8F85-DF5C60C6E4CB}">
      <dgm:prSet/>
      <dgm:spPr/>
      <dgm:t>
        <a:bodyPr/>
        <a:lstStyle/>
        <a:p>
          <a:endParaRPr lang="en-US" sz="2400"/>
        </a:p>
      </dgm:t>
    </dgm:pt>
    <dgm:pt modelId="{36D144D7-C593-44C1-AE9F-B384A96428C4}" type="pres">
      <dgm:prSet presAssocID="{3DDEDCDD-8A82-4032-865B-5C55B17F1030}" presName="Name0" presStyleCnt="0">
        <dgm:presLayoutVars>
          <dgm:dir/>
          <dgm:animLvl val="lvl"/>
          <dgm:resizeHandles val="exact"/>
        </dgm:presLayoutVars>
      </dgm:prSet>
      <dgm:spPr/>
    </dgm:pt>
    <dgm:pt modelId="{EE634123-81F6-414F-9DF7-745D1279E0BA}" type="pres">
      <dgm:prSet presAssocID="{4C98E10D-AAA2-458B-A184-DB5D8EB906EB}" presName="composite" presStyleCnt="0"/>
      <dgm:spPr/>
    </dgm:pt>
    <dgm:pt modelId="{5BFF761A-4DF6-44AE-9581-9C0E3600621A}" type="pres">
      <dgm:prSet presAssocID="{4C98E10D-AAA2-458B-A184-DB5D8EB906EB}" presName="parTx" presStyleLbl="alignNode1" presStyleIdx="0" presStyleCnt="2" custScaleY="138418">
        <dgm:presLayoutVars>
          <dgm:chMax val="0"/>
          <dgm:chPref val="0"/>
          <dgm:bulletEnabled val="1"/>
        </dgm:presLayoutVars>
      </dgm:prSet>
      <dgm:spPr/>
    </dgm:pt>
    <dgm:pt modelId="{120AD463-EFC3-4855-9979-2DD236DE3837}" type="pres">
      <dgm:prSet presAssocID="{4C98E10D-AAA2-458B-A184-DB5D8EB906EB}" presName="desTx" presStyleLbl="alignAccFollowNode1" presStyleIdx="0" presStyleCnt="2">
        <dgm:presLayoutVars>
          <dgm:bulletEnabled val="1"/>
        </dgm:presLayoutVars>
      </dgm:prSet>
      <dgm:spPr/>
    </dgm:pt>
    <dgm:pt modelId="{31DF7F13-6AA6-4C56-97BC-3BB90A15F3F1}" type="pres">
      <dgm:prSet presAssocID="{8D40C137-3824-48CD-8F4E-49A38D386284}" presName="space" presStyleCnt="0"/>
      <dgm:spPr/>
    </dgm:pt>
    <dgm:pt modelId="{55BFB1CF-8E46-4FFA-9783-454DB4E6ABE5}" type="pres">
      <dgm:prSet presAssocID="{52CEDACE-6DFC-43D4-8A28-A11B81405E9F}" presName="composite" presStyleCnt="0"/>
      <dgm:spPr/>
    </dgm:pt>
    <dgm:pt modelId="{5438A623-CBCB-4B92-AE7D-53C9813A3199}" type="pres">
      <dgm:prSet presAssocID="{52CEDACE-6DFC-43D4-8A28-A11B81405E9F}" presName="parTx" presStyleLbl="alignNode1" presStyleIdx="1" presStyleCnt="2" custScaleY="155589">
        <dgm:presLayoutVars>
          <dgm:chMax val="0"/>
          <dgm:chPref val="0"/>
          <dgm:bulletEnabled val="1"/>
        </dgm:presLayoutVars>
      </dgm:prSet>
      <dgm:spPr/>
    </dgm:pt>
    <dgm:pt modelId="{317DEE46-9182-4896-A96A-4642345E45B3}" type="pres">
      <dgm:prSet presAssocID="{52CEDACE-6DFC-43D4-8A28-A11B81405E9F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F5BF2F22-C9E0-4636-A366-53B90B814E56}" srcId="{52CEDACE-6DFC-43D4-8A28-A11B81405E9F}" destId="{9405DC66-3219-4708-B7C2-D74A67C86125}" srcOrd="0" destOrd="0" parTransId="{1646AD36-E52A-459F-AD27-A3168418E9BC}" sibTransId="{1C6938A1-D74F-4271-BCA3-DD33220AEDE6}"/>
    <dgm:cxn modelId="{97B3F323-B6CF-4CE9-8F85-DF5C60C6E4CB}" srcId="{3DDEDCDD-8A82-4032-865B-5C55B17F1030}" destId="{52CEDACE-6DFC-43D4-8A28-A11B81405E9F}" srcOrd="1" destOrd="0" parTransId="{B654F537-764F-46B2-BD0C-8D894AA01B8B}" sibTransId="{FED4B05E-D1C6-4709-81AB-36B3C7D63132}"/>
    <dgm:cxn modelId="{CBF5EE51-FF3D-42B7-B1EB-9B8CDBC0FD9B}" type="presOf" srcId="{5EF26393-7E6C-4508-95E0-FC6BFA94619D}" destId="{120AD463-EFC3-4855-9979-2DD236DE3837}" srcOrd="0" destOrd="0" presId="urn:microsoft.com/office/officeart/2005/8/layout/hList1"/>
    <dgm:cxn modelId="{88D81B7E-A67D-4DE3-A317-61EE6608F6C0}" type="presOf" srcId="{9405DC66-3219-4708-B7C2-D74A67C86125}" destId="{317DEE46-9182-4896-A96A-4642345E45B3}" srcOrd="0" destOrd="0" presId="urn:microsoft.com/office/officeart/2005/8/layout/hList1"/>
    <dgm:cxn modelId="{4A899194-3E3B-49B0-8190-5AFA4A229C36}" srcId="{3DDEDCDD-8A82-4032-865B-5C55B17F1030}" destId="{4C98E10D-AAA2-458B-A184-DB5D8EB906EB}" srcOrd="0" destOrd="0" parTransId="{B594C984-EFCE-4B29-9C94-67BDDB99B690}" sibTransId="{8D40C137-3824-48CD-8F4E-49A38D386284}"/>
    <dgm:cxn modelId="{6C87BCC5-58B0-4F49-8B08-70FD6B11AC14}" type="presOf" srcId="{4C98E10D-AAA2-458B-A184-DB5D8EB906EB}" destId="{5BFF761A-4DF6-44AE-9581-9C0E3600621A}" srcOrd="0" destOrd="0" presId="urn:microsoft.com/office/officeart/2005/8/layout/hList1"/>
    <dgm:cxn modelId="{166CD8D4-82AB-4302-87CF-D72890A45BCB}" type="presOf" srcId="{3DDEDCDD-8A82-4032-865B-5C55B17F1030}" destId="{36D144D7-C593-44C1-AE9F-B384A96428C4}" srcOrd="0" destOrd="0" presId="urn:microsoft.com/office/officeart/2005/8/layout/hList1"/>
    <dgm:cxn modelId="{13582ADF-1BB9-43F6-A94E-763C60B52834}" type="presOf" srcId="{52CEDACE-6DFC-43D4-8A28-A11B81405E9F}" destId="{5438A623-CBCB-4B92-AE7D-53C9813A3199}" srcOrd="0" destOrd="0" presId="urn:microsoft.com/office/officeart/2005/8/layout/hList1"/>
    <dgm:cxn modelId="{491194E0-C2D0-4240-A1EA-51F4D096421F}" srcId="{4C98E10D-AAA2-458B-A184-DB5D8EB906EB}" destId="{5EF26393-7E6C-4508-95E0-FC6BFA94619D}" srcOrd="0" destOrd="0" parTransId="{316AF173-6649-4863-A3A0-122A90BE23A9}" sibTransId="{F9955617-3F8F-4997-853E-F32A3EFD09C2}"/>
    <dgm:cxn modelId="{765D261E-2985-4C55-823F-B049AEBB6D0A}" type="presParOf" srcId="{36D144D7-C593-44C1-AE9F-B384A96428C4}" destId="{EE634123-81F6-414F-9DF7-745D1279E0BA}" srcOrd="0" destOrd="0" presId="urn:microsoft.com/office/officeart/2005/8/layout/hList1"/>
    <dgm:cxn modelId="{581A8CB9-DB2D-44D0-A3F8-2DB7F79B2E3D}" type="presParOf" srcId="{EE634123-81F6-414F-9DF7-745D1279E0BA}" destId="{5BFF761A-4DF6-44AE-9581-9C0E3600621A}" srcOrd="0" destOrd="0" presId="urn:microsoft.com/office/officeart/2005/8/layout/hList1"/>
    <dgm:cxn modelId="{23444936-70D1-4A66-8642-C75E8FF7F203}" type="presParOf" srcId="{EE634123-81F6-414F-9DF7-745D1279E0BA}" destId="{120AD463-EFC3-4855-9979-2DD236DE3837}" srcOrd="1" destOrd="0" presId="urn:microsoft.com/office/officeart/2005/8/layout/hList1"/>
    <dgm:cxn modelId="{7434695A-D4E0-44AB-B80C-DB62A0D2628D}" type="presParOf" srcId="{36D144D7-C593-44C1-AE9F-B384A96428C4}" destId="{31DF7F13-6AA6-4C56-97BC-3BB90A15F3F1}" srcOrd="1" destOrd="0" presId="urn:microsoft.com/office/officeart/2005/8/layout/hList1"/>
    <dgm:cxn modelId="{91A8A3C7-1522-4507-A015-9B0EE68977C8}" type="presParOf" srcId="{36D144D7-C593-44C1-AE9F-B384A96428C4}" destId="{55BFB1CF-8E46-4FFA-9783-454DB4E6ABE5}" srcOrd="2" destOrd="0" presId="urn:microsoft.com/office/officeart/2005/8/layout/hList1"/>
    <dgm:cxn modelId="{FBBF70E0-4DF8-482D-A997-E334230B8BC6}" type="presParOf" srcId="{55BFB1CF-8E46-4FFA-9783-454DB4E6ABE5}" destId="{5438A623-CBCB-4B92-AE7D-53C9813A3199}" srcOrd="0" destOrd="0" presId="urn:microsoft.com/office/officeart/2005/8/layout/hList1"/>
    <dgm:cxn modelId="{F31FDE73-DFBA-4FE1-92BF-7EA6477D39DE}" type="presParOf" srcId="{55BFB1CF-8E46-4FFA-9783-454DB4E6ABE5}" destId="{317DEE46-9182-4896-A96A-4642345E45B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59A0D9-D6A6-41DE-87E0-CDA233122565}" type="doc">
      <dgm:prSet loTypeId="urn:microsoft.com/office/officeart/2005/8/layout/process4" loCatId="process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6C3F998-B842-443E-A644-40E70879EEF2}">
      <dgm:prSet/>
      <dgm:spPr/>
      <dgm:t>
        <a:bodyPr/>
        <a:lstStyle/>
        <a:p>
          <a:pPr algn="just" rtl="0"/>
          <a:r>
            <a:rPr lang="en-US" dirty="0"/>
            <a:t>Find all large (or frequent) </a:t>
          </a:r>
          <a:r>
            <a:rPr lang="en-US" dirty="0" err="1"/>
            <a:t>itemsets</a:t>
          </a:r>
          <a:r>
            <a:rPr lang="en-US" dirty="0"/>
            <a:t> with support not less than a user-specified minimum support. </a:t>
          </a:r>
        </a:p>
      </dgm:t>
    </dgm:pt>
    <dgm:pt modelId="{AFE8C074-A698-4DA6-8E72-0FB6BE1D019C}" type="parTrans" cxnId="{A1494CD5-35A1-463B-964C-70B900BF61B8}">
      <dgm:prSet/>
      <dgm:spPr/>
      <dgm:t>
        <a:bodyPr/>
        <a:lstStyle/>
        <a:p>
          <a:pPr algn="just"/>
          <a:endParaRPr lang="en-US">
            <a:solidFill>
              <a:schemeClr val="tx1"/>
            </a:solidFill>
          </a:endParaRPr>
        </a:p>
      </dgm:t>
    </dgm:pt>
    <dgm:pt modelId="{9CA34643-1073-4686-B201-8A113E3F11D6}" type="sibTrans" cxnId="{A1494CD5-35A1-463B-964C-70B900BF61B8}">
      <dgm:prSet/>
      <dgm:spPr/>
      <dgm:t>
        <a:bodyPr/>
        <a:lstStyle/>
        <a:p>
          <a:pPr algn="just"/>
          <a:endParaRPr lang="en-US">
            <a:solidFill>
              <a:schemeClr val="tx1"/>
            </a:solidFill>
          </a:endParaRPr>
        </a:p>
      </dgm:t>
    </dgm:pt>
    <dgm:pt modelId="{C5F8D1E6-02D5-4650-8A6A-CA4B4B138743}">
      <dgm:prSet/>
      <dgm:spPr/>
      <dgm:t>
        <a:bodyPr/>
        <a:lstStyle/>
        <a:p>
          <a:pPr algn="just" rtl="0"/>
          <a:r>
            <a:rPr lang="en-US"/>
            <a:t>For each large itemset L, find all association rules in the form of a→(L-a) where a and (L-a)  are  non-empty subsets of L.</a:t>
          </a:r>
        </a:p>
      </dgm:t>
    </dgm:pt>
    <dgm:pt modelId="{DF6186B3-596E-4C3E-90BE-E9CD54952EDA}" type="parTrans" cxnId="{5D68D3C6-FECC-435A-BEE7-355AFE3B0189}">
      <dgm:prSet/>
      <dgm:spPr/>
      <dgm:t>
        <a:bodyPr/>
        <a:lstStyle/>
        <a:p>
          <a:pPr algn="just"/>
          <a:endParaRPr lang="en-US">
            <a:solidFill>
              <a:schemeClr val="tx1"/>
            </a:solidFill>
          </a:endParaRPr>
        </a:p>
      </dgm:t>
    </dgm:pt>
    <dgm:pt modelId="{E1C5A954-098E-4113-8A40-936CAE58D6FF}" type="sibTrans" cxnId="{5D68D3C6-FECC-435A-BEE7-355AFE3B0189}">
      <dgm:prSet/>
      <dgm:spPr/>
      <dgm:t>
        <a:bodyPr/>
        <a:lstStyle/>
        <a:p>
          <a:pPr algn="just"/>
          <a:endParaRPr lang="en-US">
            <a:solidFill>
              <a:schemeClr val="tx1"/>
            </a:solidFill>
          </a:endParaRPr>
        </a:p>
      </dgm:t>
    </dgm:pt>
    <dgm:pt modelId="{5D1F9BEA-D47A-485B-A168-A6CAA4847E19}" type="pres">
      <dgm:prSet presAssocID="{8059A0D9-D6A6-41DE-87E0-CDA233122565}" presName="Name0" presStyleCnt="0">
        <dgm:presLayoutVars>
          <dgm:dir/>
          <dgm:animLvl val="lvl"/>
          <dgm:resizeHandles val="exact"/>
        </dgm:presLayoutVars>
      </dgm:prSet>
      <dgm:spPr/>
    </dgm:pt>
    <dgm:pt modelId="{E82532E0-E87A-41D8-B7DE-4A7D3823FF11}" type="pres">
      <dgm:prSet presAssocID="{C5F8D1E6-02D5-4650-8A6A-CA4B4B138743}" presName="boxAndChildren" presStyleCnt="0"/>
      <dgm:spPr/>
    </dgm:pt>
    <dgm:pt modelId="{D1E44237-3797-44FF-AA82-F9857269316E}" type="pres">
      <dgm:prSet presAssocID="{C5F8D1E6-02D5-4650-8A6A-CA4B4B138743}" presName="parentTextBox" presStyleLbl="node1" presStyleIdx="0" presStyleCnt="2"/>
      <dgm:spPr/>
    </dgm:pt>
    <dgm:pt modelId="{3C5B6CF8-7E64-4F2F-92BD-54778B0F355B}" type="pres">
      <dgm:prSet presAssocID="{9CA34643-1073-4686-B201-8A113E3F11D6}" presName="sp" presStyleCnt="0"/>
      <dgm:spPr/>
    </dgm:pt>
    <dgm:pt modelId="{D667CFE7-B097-4053-A904-853597934B1D}" type="pres">
      <dgm:prSet presAssocID="{B6C3F998-B842-443E-A644-40E70879EEF2}" presName="arrowAndChildren" presStyleCnt="0"/>
      <dgm:spPr/>
    </dgm:pt>
    <dgm:pt modelId="{78CC2A2E-72A2-436F-A509-26BAEF699170}" type="pres">
      <dgm:prSet presAssocID="{B6C3F998-B842-443E-A644-40E70879EEF2}" presName="parentTextArrow" presStyleLbl="node1" presStyleIdx="1" presStyleCnt="2"/>
      <dgm:spPr/>
    </dgm:pt>
  </dgm:ptLst>
  <dgm:cxnLst>
    <dgm:cxn modelId="{798BC605-DF64-4331-A3D6-E2FAA9E9E8E1}" type="presOf" srcId="{B6C3F998-B842-443E-A644-40E70879EEF2}" destId="{78CC2A2E-72A2-436F-A509-26BAEF699170}" srcOrd="0" destOrd="0" presId="urn:microsoft.com/office/officeart/2005/8/layout/process4"/>
    <dgm:cxn modelId="{9760486D-2968-4670-9562-31FD3B1C9650}" type="presOf" srcId="{C5F8D1E6-02D5-4650-8A6A-CA4B4B138743}" destId="{D1E44237-3797-44FF-AA82-F9857269316E}" srcOrd="0" destOrd="0" presId="urn:microsoft.com/office/officeart/2005/8/layout/process4"/>
    <dgm:cxn modelId="{5D68D3C6-FECC-435A-BEE7-355AFE3B0189}" srcId="{8059A0D9-D6A6-41DE-87E0-CDA233122565}" destId="{C5F8D1E6-02D5-4650-8A6A-CA4B4B138743}" srcOrd="1" destOrd="0" parTransId="{DF6186B3-596E-4C3E-90BE-E9CD54952EDA}" sibTransId="{E1C5A954-098E-4113-8A40-936CAE58D6FF}"/>
    <dgm:cxn modelId="{A1494CD5-35A1-463B-964C-70B900BF61B8}" srcId="{8059A0D9-D6A6-41DE-87E0-CDA233122565}" destId="{B6C3F998-B842-443E-A644-40E70879EEF2}" srcOrd="0" destOrd="0" parTransId="{AFE8C074-A698-4DA6-8E72-0FB6BE1D019C}" sibTransId="{9CA34643-1073-4686-B201-8A113E3F11D6}"/>
    <dgm:cxn modelId="{9E89BDE1-1131-4DC8-B580-27A81AA7F7AA}" type="presOf" srcId="{8059A0D9-D6A6-41DE-87E0-CDA233122565}" destId="{5D1F9BEA-D47A-485B-A168-A6CAA4847E19}" srcOrd="0" destOrd="0" presId="urn:microsoft.com/office/officeart/2005/8/layout/process4"/>
    <dgm:cxn modelId="{4C724CC7-06A7-42F2-8AA0-9B5F8AD4155B}" type="presParOf" srcId="{5D1F9BEA-D47A-485B-A168-A6CAA4847E19}" destId="{E82532E0-E87A-41D8-B7DE-4A7D3823FF11}" srcOrd="0" destOrd="0" presId="urn:microsoft.com/office/officeart/2005/8/layout/process4"/>
    <dgm:cxn modelId="{689188B9-FBC9-4BBC-80F4-14C4DEC74117}" type="presParOf" srcId="{E82532E0-E87A-41D8-B7DE-4A7D3823FF11}" destId="{D1E44237-3797-44FF-AA82-F9857269316E}" srcOrd="0" destOrd="0" presId="urn:microsoft.com/office/officeart/2005/8/layout/process4"/>
    <dgm:cxn modelId="{25D69F0E-8AA0-42C4-A4E3-D5AF89E5F428}" type="presParOf" srcId="{5D1F9BEA-D47A-485B-A168-A6CAA4847E19}" destId="{3C5B6CF8-7E64-4F2F-92BD-54778B0F355B}" srcOrd="1" destOrd="0" presId="urn:microsoft.com/office/officeart/2005/8/layout/process4"/>
    <dgm:cxn modelId="{EBFCF11C-4D79-472E-997E-3B54723C266B}" type="presParOf" srcId="{5D1F9BEA-D47A-485B-A168-A6CAA4847E19}" destId="{D667CFE7-B097-4053-A904-853597934B1D}" srcOrd="2" destOrd="0" presId="urn:microsoft.com/office/officeart/2005/8/layout/process4"/>
    <dgm:cxn modelId="{E64F9D65-0D79-40C4-A6A9-7D670465EDEF}" type="presParOf" srcId="{D667CFE7-B097-4053-A904-853597934B1D}" destId="{78CC2A2E-72A2-436F-A509-26BAEF69917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26ACDC-CD84-423B-9767-01C80D28ED2C}" type="doc">
      <dgm:prSet loTypeId="urn:microsoft.com/office/officeart/2005/8/layout/vProcess5" loCatId="process" qsTypeId="urn:microsoft.com/office/officeart/2005/8/quickstyle/simple3" qsCatId="simple" csTypeId="urn:microsoft.com/office/officeart/2005/8/colors/accent3_4" csCatId="accent3"/>
      <dgm:spPr/>
      <dgm:t>
        <a:bodyPr/>
        <a:lstStyle/>
        <a:p>
          <a:endParaRPr lang="en-US"/>
        </a:p>
      </dgm:t>
    </dgm:pt>
    <dgm:pt modelId="{0CF6611B-6033-41BB-8C20-2DA2B92C1B31}">
      <dgm:prSet custT="1"/>
      <dgm:spPr/>
      <dgm:t>
        <a:bodyPr/>
        <a:lstStyle/>
        <a:p>
          <a:pPr rtl="0"/>
          <a:r>
            <a:rPr lang="en-US" sz="2200" dirty="0"/>
            <a:t>Step 1: Scan DB one time to find all large 1-itemsets.</a:t>
          </a:r>
        </a:p>
      </dgm:t>
    </dgm:pt>
    <dgm:pt modelId="{24398E18-8371-41A2-8703-2D5D4F8A5E63}" type="parTrans" cxnId="{4881EFC6-E166-4F2E-977F-1A1B54E28B04}">
      <dgm:prSet/>
      <dgm:spPr/>
      <dgm:t>
        <a:bodyPr/>
        <a:lstStyle/>
        <a:p>
          <a:endParaRPr lang="en-US" sz="2200">
            <a:solidFill>
              <a:schemeClr val="tx1"/>
            </a:solidFill>
          </a:endParaRPr>
        </a:p>
      </dgm:t>
    </dgm:pt>
    <dgm:pt modelId="{66D58CD0-6F24-45D8-AEBA-21F8D2A85758}" type="sibTrans" cxnId="{4881EFC6-E166-4F2E-977F-1A1B54E28B04}">
      <dgm:prSet custT="1"/>
      <dgm:spPr/>
      <dgm:t>
        <a:bodyPr/>
        <a:lstStyle/>
        <a:p>
          <a:endParaRPr lang="en-US" sz="2200">
            <a:solidFill>
              <a:schemeClr val="tx1"/>
            </a:solidFill>
          </a:endParaRPr>
        </a:p>
      </dgm:t>
    </dgm:pt>
    <dgm:pt modelId="{3F3B4589-FA68-40AE-92FB-8B6B1712BF97}">
      <dgm:prSet custT="1"/>
      <dgm:spPr/>
      <dgm:t>
        <a:bodyPr/>
        <a:lstStyle/>
        <a:p>
          <a:pPr rtl="0"/>
          <a:r>
            <a:rPr lang="en-US" sz="2200"/>
            <a:t>Step 2: Generate candidate K-itemsets from large (k-1)-itemsets.</a:t>
          </a:r>
          <a:endParaRPr lang="en-US" sz="2200" dirty="0"/>
        </a:p>
      </dgm:t>
    </dgm:pt>
    <dgm:pt modelId="{37F87223-135A-4F43-A6A5-F675AB6CE4EA}" type="parTrans" cxnId="{2BB04E16-7D05-4A38-BE23-A4ABD566E62E}">
      <dgm:prSet/>
      <dgm:spPr/>
      <dgm:t>
        <a:bodyPr/>
        <a:lstStyle/>
        <a:p>
          <a:endParaRPr lang="en-US" sz="2200">
            <a:solidFill>
              <a:schemeClr val="tx1"/>
            </a:solidFill>
          </a:endParaRPr>
        </a:p>
      </dgm:t>
    </dgm:pt>
    <dgm:pt modelId="{B4C7234E-27EF-4E92-9F18-AF4419F8E5AC}" type="sibTrans" cxnId="{2BB04E16-7D05-4A38-BE23-A4ABD566E62E}">
      <dgm:prSet custT="1"/>
      <dgm:spPr/>
      <dgm:t>
        <a:bodyPr/>
        <a:lstStyle/>
        <a:p>
          <a:endParaRPr lang="en-US" sz="2200">
            <a:solidFill>
              <a:schemeClr val="tx1"/>
            </a:solidFill>
          </a:endParaRPr>
        </a:p>
      </dgm:t>
    </dgm:pt>
    <dgm:pt modelId="{4A656B68-4564-4F11-B2AC-11C005D14769}">
      <dgm:prSet custT="1"/>
      <dgm:spPr/>
      <dgm:t>
        <a:bodyPr/>
        <a:lstStyle/>
        <a:p>
          <a:pPr rtl="0"/>
          <a:r>
            <a:rPr lang="en-US" sz="2200" dirty="0"/>
            <a:t>Step 3: Find all large k-</a:t>
          </a:r>
          <a:r>
            <a:rPr lang="en-US" sz="2200" dirty="0" err="1"/>
            <a:t>itemsets</a:t>
          </a:r>
          <a:r>
            <a:rPr lang="en-US" sz="2200" dirty="0"/>
            <a:t> from candidate k-</a:t>
          </a:r>
          <a:r>
            <a:rPr lang="en-US" sz="2200" dirty="0" err="1"/>
            <a:t>itemsets</a:t>
          </a:r>
          <a:r>
            <a:rPr lang="en-US" sz="2200" dirty="0"/>
            <a:t> by scanning DB once</a:t>
          </a:r>
        </a:p>
      </dgm:t>
    </dgm:pt>
    <dgm:pt modelId="{4876B669-3B9F-40BE-96C8-A4EA241DA819}" type="parTrans" cxnId="{7A42848D-EEA8-451F-AB00-8035F9F86AB0}">
      <dgm:prSet/>
      <dgm:spPr/>
      <dgm:t>
        <a:bodyPr/>
        <a:lstStyle/>
        <a:p>
          <a:endParaRPr lang="en-US" sz="2200">
            <a:solidFill>
              <a:schemeClr val="tx1"/>
            </a:solidFill>
          </a:endParaRPr>
        </a:p>
      </dgm:t>
    </dgm:pt>
    <dgm:pt modelId="{9BCF0F4C-393B-4E07-A1D4-181243FA9EDB}" type="sibTrans" cxnId="{7A42848D-EEA8-451F-AB00-8035F9F86AB0}">
      <dgm:prSet custT="1"/>
      <dgm:spPr/>
      <dgm:t>
        <a:bodyPr/>
        <a:lstStyle/>
        <a:p>
          <a:endParaRPr lang="en-US" sz="2200">
            <a:solidFill>
              <a:schemeClr val="tx1"/>
            </a:solidFill>
          </a:endParaRPr>
        </a:p>
      </dgm:t>
    </dgm:pt>
    <dgm:pt modelId="{47383034-1EFA-4738-A60A-FF88A28523D5}">
      <dgm:prSet custT="1"/>
      <dgm:spPr/>
      <dgm:t>
        <a:bodyPr/>
        <a:lstStyle/>
        <a:p>
          <a:pPr rtl="0"/>
          <a:r>
            <a:rPr lang="en-US" sz="2200"/>
            <a:t>Go back to step 2 if candidate k-itemsets exist.</a:t>
          </a:r>
          <a:endParaRPr lang="en-US" sz="2200" dirty="0"/>
        </a:p>
      </dgm:t>
    </dgm:pt>
    <dgm:pt modelId="{CED71B99-E997-46FA-90F6-305C4B74EE3D}" type="parTrans" cxnId="{54F9A6AD-64FE-4400-BA24-97926BC3AEA5}">
      <dgm:prSet/>
      <dgm:spPr/>
      <dgm:t>
        <a:bodyPr/>
        <a:lstStyle/>
        <a:p>
          <a:endParaRPr lang="en-US" sz="2200">
            <a:solidFill>
              <a:schemeClr val="tx1"/>
            </a:solidFill>
          </a:endParaRPr>
        </a:p>
      </dgm:t>
    </dgm:pt>
    <dgm:pt modelId="{9AF7BBBC-0DF0-4D4E-9CF3-EE6D106C7D25}" type="sibTrans" cxnId="{54F9A6AD-64FE-4400-BA24-97926BC3AEA5}">
      <dgm:prSet custT="1"/>
      <dgm:spPr/>
      <dgm:t>
        <a:bodyPr/>
        <a:lstStyle/>
        <a:p>
          <a:endParaRPr lang="en-US" sz="2200">
            <a:solidFill>
              <a:schemeClr val="tx1"/>
            </a:solidFill>
          </a:endParaRPr>
        </a:p>
      </dgm:t>
    </dgm:pt>
    <dgm:pt modelId="{E7A31C93-1440-4E33-9093-DF27A8A9AD0C}">
      <dgm:prSet custT="1"/>
      <dgm:spPr/>
      <dgm:t>
        <a:bodyPr/>
        <a:lstStyle/>
        <a:p>
          <a:pPr rtl="0"/>
          <a:r>
            <a:rPr lang="en-US" sz="2200" dirty="0"/>
            <a:t>Stop when no more candidate </a:t>
          </a:r>
          <a:r>
            <a:rPr lang="en-US" sz="2200" dirty="0" err="1"/>
            <a:t>itemsets</a:t>
          </a:r>
          <a:r>
            <a:rPr lang="en-US" sz="2200" dirty="0"/>
            <a:t> can be generated.</a:t>
          </a:r>
        </a:p>
      </dgm:t>
    </dgm:pt>
    <dgm:pt modelId="{18B45FD1-3601-4FBD-8263-9B0B32A52786}" type="parTrans" cxnId="{6842CC41-8806-4FC0-8B55-BAC31B401914}">
      <dgm:prSet/>
      <dgm:spPr/>
      <dgm:t>
        <a:bodyPr/>
        <a:lstStyle/>
        <a:p>
          <a:endParaRPr lang="en-US" sz="2200">
            <a:solidFill>
              <a:schemeClr val="tx1"/>
            </a:solidFill>
          </a:endParaRPr>
        </a:p>
      </dgm:t>
    </dgm:pt>
    <dgm:pt modelId="{50A4EC2C-3ADB-48A8-9E88-C5D85EBE251A}" type="sibTrans" cxnId="{6842CC41-8806-4FC0-8B55-BAC31B401914}">
      <dgm:prSet/>
      <dgm:spPr/>
      <dgm:t>
        <a:bodyPr/>
        <a:lstStyle/>
        <a:p>
          <a:endParaRPr lang="en-US" sz="2200">
            <a:solidFill>
              <a:schemeClr val="tx1"/>
            </a:solidFill>
          </a:endParaRPr>
        </a:p>
      </dgm:t>
    </dgm:pt>
    <dgm:pt modelId="{9C91879A-8418-43BF-8E51-900E493B4B3C}" type="pres">
      <dgm:prSet presAssocID="{7426ACDC-CD84-423B-9767-01C80D28ED2C}" presName="outerComposite" presStyleCnt="0">
        <dgm:presLayoutVars>
          <dgm:chMax val="5"/>
          <dgm:dir/>
          <dgm:resizeHandles val="exact"/>
        </dgm:presLayoutVars>
      </dgm:prSet>
      <dgm:spPr/>
    </dgm:pt>
    <dgm:pt modelId="{07B586A3-A057-48E0-AF3B-FE128F9BC628}" type="pres">
      <dgm:prSet presAssocID="{7426ACDC-CD84-423B-9767-01C80D28ED2C}" presName="dummyMaxCanvas" presStyleCnt="0">
        <dgm:presLayoutVars/>
      </dgm:prSet>
      <dgm:spPr/>
    </dgm:pt>
    <dgm:pt modelId="{EC82D611-14CC-4C05-82AE-0D1B1EA2AD4F}" type="pres">
      <dgm:prSet presAssocID="{7426ACDC-CD84-423B-9767-01C80D28ED2C}" presName="FiveNodes_1" presStyleLbl="node1" presStyleIdx="0" presStyleCnt="5">
        <dgm:presLayoutVars>
          <dgm:bulletEnabled val="1"/>
        </dgm:presLayoutVars>
      </dgm:prSet>
      <dgm:spPr/>
    </dgm:pt>
    <dgm:pt modelId="{93476760-7CF0-4261-9A50-8E36441DDC50}" type="pres">
      <dgm:prSet presAssocID="{7426ACDC-CD84-423B-9767-01C80D28ED2C}" presName="FiveNodes_2" presStyleLbl="node1" presStyleIdx="1" presStyleCnt="5">
        <dgm:presLayoutVars>
          <dgm:bulletEnabled val="1"/>
        </dgm:presLayoutVars>
      </dgm:prSet>
      <dgm:spPr/>
    </dgm:pt>
    <dgm:pt modelId="{EEA20760-92EA-4461-AAB6-ACFBA772A5A3}" type="pres">
      <dgm:prSet presAssocID="{7426ACDC-CD84-423B-9767-01C80D28ED2C}" presName="FiveNodes_3" presStyleLbl="node1" presStyleIdx="2" presStyleCnt="5">
        <dgm:presLayoutVars>
          <dgm:bulletEnabled val="1"/>
        </dgm:presLayoutVars>
      </dgm:prSet>
      <dgm:spPr/>
    </dgm:pt>
    <dgm:pt modelId="{07E8C29B-0E74-4406-9944-61A43298C16A}" type="pres">
      <dgm:prSet presAssocID="{7426ACDC-CD84-423B-9767-01C80D28ED2C}" presName="FiveNodes_4" presStyleLbl="node1" presStyleIdx="3" presStyleCnt="5">
        <dgm:presLayoutVars>
          <dgm:bulletEnabled val="1"/>
        </dgm:presLayoutVars>
      </dgm:prSet>
      <dgm:spPr/>
    </dgm:pt>
    <dgm:pt modelId="{03ACD81F-4904-475C-ACD5-A3ED4B45650B}" type="pres">
      <dgm:prSet presAssocID="{7426ACDC-CD84-423B-9767-01C80D28ED2C}" presName="FiveNodes_5" presStyleLbl="node1" presStyleIdx="4" presStyleCnt="5">
        <dgm:presLayoutVars>
          <dgm:bulletEnabled val="1"/>
        </dgm:presLayoutVars>
      </dgm:prSet>
      <dgm:spPr/>
    </dgm:pt>
    <dgm:pt modelId="{9BF273A2-3207-452F-8E34-FB06820D41C0}" type="pres">
      <dgm:prSet presAssocID="{7426ACDC-CD84-423B-9767-01C80D28ED2C}" presName="FiveConn_1-2" presStyleLbl="fgAccFollowNode1" presStyleIdx="0" presStyleCnt="4">
        <dgm:presLayoutVars>
          <dgm:bulletEnabled val="1"/>
        </dgm:presLayoutVars>
      </dgm:prSet>
      <dgm:spPr/>
    </dgm:pt>
    <dgm:pt modelId="{24569A02-6398-4E29-8CFE-C71D34DBEA9F}" type="pres">
      <dgm:prSet presAssocID="{7426ACDC-CD84-423B-9767-01C80D28ED2C}" presName="FiveConn_2-3" presStyleLbl="fgAccFollowNode1" presStyleIdx="1" presStyleCnt="4">
        <dgm:presLayoutVars>
          <dgm:bulletEnabled val="1"/>
        </dgm:presLayoutVars>
      </dgm:prSet>
      <dgm:spPr/>
    </dgm:pt>
    <dgm:pt modelId="{AA03A235-D0D8-4DE9-9E44-682DC4FBF213}" type="pres">
      <dgm:prSet presAssocID="{7426ACDC-CD84-423B-9767-01C80D28ED2C}" presName="FiveConn_3-4" presStyleLbl="fgAccFollowNode1" presStyleIdx="2" presStyleCnt="4">
        <dgm:presLayoutVars>
          <dgm:bulletEnabled val="1"/>
        </dgm:presLayoutVars>
      </dgm:prSet>
      <dgm:spPr/>
    </dgm:pt>
    <dgm:pt modelId="{E93887F0-03DB-49D0-B139-B0F745E81460}" type="pres">
      <dgm:prSet presAssocID="{7426ACDC-CD84-423B-9767-01C80D28ED2C}" presName="FiveConn_4-5" presStyleLbl="fgAccFollowNode1" presStyleIdx="3" presStyleCnt="4">
        <dgm:presLayoutVars>
          <dgm:bulletEnabled val="1"/>
        </dgm:presLayoutVars>
      </dgm:prSet>
      <dgm:spPr/>
    </dgm:pt>
    <dgm:pt modelId="{F1B51FD4-3276-4654-8E8F-9147834139FB}" type="pres">
      <dgm:prSet presAssocID="{7426ACDC-CD84-423B-9767-01C80D28ED2C}" presName="FiveNodes_1_text" presStyleLbl="node1" presStyleIdx="4" presStyleCnt="5">
        <dgm:presLayoutVars>
          <dgm:bulletEnabled val="1"/>
        </dgm:presLayoutVars>
      </dgm:prSet>
      <dgm:spPr/>
    </dgm:pt>
    <dgm:pt modelId="{93423FD4-2F6A-4388-BF76-A3A33B524625}" type="pres">
      <dgm:prSet presAssocID="{7426ACDC-CD84-423B-9767-01C80D28ED2C}" presName="FiveNodes_2_text" presStyleLbl="node1" presStyleIdx="4" presStyleCnt="5">
        <dgm:presLayoutVars>
          <dgm:bulletEnabled val="1"/>
        </dgm:presLayoutVars>
      </dgm:prSet>
      <dgm:spPr/>
    </dgm:pt>
    <dgm:pt modelId="{1F800289-A04F-4BAB-85A9-6A337B671E47}" type="pres">
      <dgm:prSet presAssocID="{7426ACDC-CD84-423B-9767-01C80D28ED2C}" presName="FiveNodes_3_text" presStyleLbl="node1" presStyleIdx="4" presStyleCnt="5">
        <dgm:presLayoutVars>
          <dgm:bulletEnabled val="1"/>
        </dgm:presLayoutVars>
      </dgm:prSet>
      <dgm:spPr/>
    </dgm:pt>
    <dgm:pt modelId="{DB433BE0-A14A-47AA-BD34-9A5442F20B84}" type="pres">
      <dgm:prSet presAssocID="{7426ACDC-CD84-423B-9767-01C80D28ED2C}" presName="FiveNodes_4_text" presStyleLbl="node1" presStyleIdx="4" presStyleCnt="5">
        <dgm:presLayoutVars>
          <dgm:bulletEnabled val="1"/>
        </dgm:presLayoutVars>
      </dgm:prSet>
      <dgm:spPr/>
    </dgm:pt>
    <dgm:pt modelId="{B1F49DE9-104A-4307-A0E4-DD4785BCF071}" type="pres">
      <dgm:prSet presAssocID="{7426ACDC-CD84-423B-9767-01C80D28ED2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E405105-DBF7-314D-B180-9010D546B0F6}" type="presOf" srcId="{7426ACDC-CD84-423B-9767-01C80D28ED2C}" destId="{9C91879A-8418-43BF-8E51-900E493B4B3C}" srcOrd="0" destOrd="0" presId="urn:microsoft.com/office/officeart/2005/8/layout/vProcess5"/>
    <dgm:cxn modelId="{BDC3DB15-6C04-B447-A613-6A112EDB92E1}" type="presOf" srcId="{66D58CD0-6F24-45D8-AEBA-21F8D2A85758}" destId="{9BF273A2-3207-452F-8E34-FB06820D41C0}" srcOrd="0" destOrd="0" presId="urn:microsoft.com/office/officeart/2005/8/layout/vProcess5"/>
    <dgm:cxn modelId="{85801016-286D-794F-BAB0-1C28EBF6EE07}" type="presOf" srcId="{3F3B4589-FA68-40AE-92FB-8B6B1712BF97}" destId="{93476760-7CF0-4261-9A50-8E36441DDC50}" srcOrd="0" destOrd="0" presId="urn:microsoft.com/office/officeart/2005/8/layout/vProcess5"/>
    <dgm:cxn modelId="{2BB04E16-7D05-4A38-BE23-A4ABD566E62E}" srcId="{7426ACDC-CD84-423B-9767-01C80D28ED2C}" destId="{3F3B4589-FA68-40AE-92FB-8B6B1712BF97}" srcOrd="1" destOrd="0" parTransId="{37F87223-135A-4F43-A6A5-F675AB6CE4EA}" sibTransId="{B4C7234E-27EF-4E92-9F18-AF4419F8E5AC}"/>
    <dgm:cxn modelId="{66C4C52F-32F1-8244-B46C-F8D5CB22416C}" type="presOf" srcId="{0CF6611B-6033-41BB-8C20-2DA2B92C1B31}" destId="{EC82D611-14CC-4C05-82AE-0D1B1EA2AD4F}" srcOrd="0" destOrd="0" presId="urn:microsoft.com/office/officeart/2005/8/layout/vProcess5"/>
    <dgm:cxn modelId="{0DA3F532-CC95-FC4C-A1F4-9060A3E9656A}" type="presOf" srcId="{47383034-1EFA-4738-A60A-FF88A28523D5}" destId="{DB433BE0-A14A-47AA-BD34-9A5442F20B84}" srcOrd="1" destOrd="0" presId="urn:microsoft.com/office/officeart/2005/8/layout/vProcess5"/>
    <dgm:cxn modelId="{6842CC41-8806-4FC0-8B55-BAC31B401914}" srcId="{7426ACDC-CD84-423B-9767-01C80D28ED2C}" destId="{E7A31C93-1440-4E33-9093-DF27A8A9AD0C}" srcOrd="4" destOrd="0" parTransId="{18B45FD1-3601-4FBD-8263-9B0B32A52786}" sibTransId="{50A4EC2C-3ADB-48A8-9E88-C5D85EBE251A}"/>
    <dgm:cxn modelId="{B59BE14A-12DC-2E41-8692-F064284D111B}" type="presOf" srcId="{0CF6611B-6033-41BB-8C20-2DA2B92C1B31}" destId="{F1B51FD4-3276-4654-8E8F-9147834139FB}" srcOrd="1" destOrd="0" presId="urn:microsoft.com/office/officeart/2005/8/layout/vProcess5"/>
    <dgm:cxn modelId="{5A7F6986-6F4A-FA42-92E3-F5254DBA288C}" type="presOf" srcId="{E7A31C93-1440-4E33-9093-DF27A8A9AD0C}" destId="{B1F49DE9-104A-4307-A0E4-DD4785BCF071}" srcOrd="1" destOrd="0" presId="urn:microsoft.com/office/officeart/2005/8/layout/vProcess5"/>
    <dgm:cxn modelId="{7A42848D-EEA8-451F-AB00-8035F9F86AB0}" srcId="{7426ACDC-CD84-423B-9767-01C80D28ED2C}" destId="{4A656B68-4564-4F11-B2AC-11C005D14769}" srcOrd="2" destOrd="0" parTransId="{4876B669-3B9F-40BE-96C8-A4EA241DA819}" sibTransId="{9BCF0F4C-393B-4E07-A1D4-181243FA9EDB}"/>
    <dgm:cxn modelId="{65143FA3-3A7D-9447-AC6B-9D68634F877C}" type="presOf" srcId="{9BCF0F4C-393B-4E07-A1D4-181243FA9EDB}" destId="{AA03A235-D0D8-4DE9-9E44-682DC4FBF213}" srcOrd="0" destOrd="0" presId="urn:microsoft.com/office/officeart/2005/8/layout/vProcess5"/>
    <dgm:cxn modelId="{82A140A8-F190-7B4B-BEE0-5DF905B5B597}" type="presOf" srcId="{B4C7234E-27EF-4E92-9F18-AF4419F8E5AC}" destId="{24569A02-6398-4E29-8CFE-C71D34DBEA9F}" srcOrd="0" destOrd="0" presId="urn:microsoft.com/office/officeart/2005/8/layout/vProcess5"/>
    <dgm:cxn modelId="{54F9A6AD-64FE-4400-BA24-97926BC3AEA5}" srcId="{7426ACDC-CD84-423B-9767-01C80D28ED2C}" destId="{47383034-1EFA-4738-A60A-FF88A28523D5}" srcOrd="3" destOrd="0" parTransId="{CED71B99-E997-46FA-90F6-305C4B74EE3D}" sibTransId="{9AF7BBBC-0DF0-4D4E-9CF3-EE6D106C7D25}"/>
    <dgm:cxn modelId="{B2279FAE-31E4-354B-9EBB-B75392E1821B}" type="presOf" srcId="{4A656B68-4564-4F11-B2AC-11C005D14769}" destId="{1F800289-A04F-4BAB-85A9-6A337B671E47}" srcOrd="1" destOrd="0" presId="urn:microsoft.com/office/officeart/2005/8/layout/vProcess5"/>
    <dgm:cxn modelId="{8D659EB2-19B4-8945-9B2B-78D2ABD90988}" type="presOf" srcId="{3F3B4589-FA68-40AE-92FB-8B6B1712BF97}" destId="{93423FD4-2F6A-4388-BF76-A3A33B524625}" srcOrd="1" destOrd="0" presId="urn:microsoft.com/office/officeart/2005/8/layout/vProcess5"/>
    <dgm:cxn modelId="{28C43BC0-B6E1-634B-8C1E-EC923E1AA76A}" type="presOf" srcId="{E7A31C93-1440-4E33-9093-DF27A8A9AD0C}" destId="{03ACD81F-4904-475C-ACD5-A3ED4B45650B}" srcOrd="0" destOrd="0" presId="urn:microsoft.com/office/officeart/2005/8/layout/vProcess5"/>
    <dgm:cxn modelId="{4881EFC6-E166-4F2E-977F-1A1B54E28B04}" srcId="{7426ACDC-CD84-423B-9767-01C80D28ED2C}" destId="{0CF6611B-6033-41BB-8C20-2DA2B92C1B31}" srcOrd="0" destOrd="0" parTransId="{24398E18-8371-41A2-8703-2D5D4F8A5E63}" sibTransId="{66D58CD0-6F24-45D8-AEBA-21F8D2A85758}"/>
    <dgm:cxn modelId="{C8D294DC-5D37-2D41-B316-22BEF39A4FBE}" type="presOf" srcId="{47383034-1EFA-4738-A60A-FF88A28523D5}" destId="{07E8C29B-0E74-4406-9944-61A43298C16A}" srcOrd="0" destOrd="0" presId="urn:microsoft.com/office/officeart/2005/8/layout/vProcess5"/>
    <dgm:cxn modelId="{43F186EF-5087-9549-B6D0-580DFF27B18B}" type="presOf" srcId="{9AF7BBBC-0DF0-4D4E-9CF3-EE6D106C7D25}" destId="{E93887F0-03DB-49D0-B139-B0F745E81460}" srcOrd="0" destOrd="0" presId="urn:microsoft.com/office/officeart/2005/8/layout/vProcess5"/>
    <dgm:cxn modelId="{1004F8FB-9379-E245-923A-9C8B2D51B275}" type="presOf" srcId="{4A656B68-4564-4F11-B2AC-11C005D14769}" destId="{EEA20760-92EA-4461-AAB6-ACFBA772A5A3}" srcOrd="0" destOrd="0" presId="urn:microsoft.com/office/officeart/2005/8/layout/vProcess5"/>
    <dgm:cxn modelId="{6EAE44DC-3803-1B49-9821-217918DF8039}" type="presParOf" srcId="{9C91879A-8418-43BF-8E51-900E493B4B3C}" destId="{07B586A3-A057-48E0-AF3B-FE128F9BC628}" srcOrd="0" destOrd="0" presId="urn:microsoft.com/office/officeart/2005/8/layout/vProcess5"/>
    <dgm:cxn modelId="{6E100034-4A34-1547-B687-5E5F7058C2FE}" type="presParOf" srcId="{9C91879A-8418-43BF-8E51-900E493B4B3C}" destId="{EC82D611-14CC-4C05-82AE-0D1B1EA2AD4F}" srcOrd="1" destOrd="0" presId="urn:microsoft.com/office/officeart/2005/8/layout/vProcess5"/>
    <dgm:cxn modelId="{DEE37DBD-E384-C94F-B2F1-44E09E7698B6}" type="presParOf" srcId="{9C91879A-8418-43BF-8E51-900E493B4B3C}" destId="{93476760-7CF0-4261-9A50-8E36441DDC50}" srcOrd="2" destOrd="0" presId="urn:microsoft.com/office/officeart/2005/8/layout/vProcess5"/>
    <dgm:cxn modelId="{CE225A95-AD32-7441-A037-E209925FE218}" type="presParOf" srcId="{9C91879A-8418-43BF-8E51-900E493B4B3C}" destId="{EEA20760-92EA-4461-AAB6-ACFBA772A5A3}" srcOrd="3" destOrd="0" presId="urn:microsoft.com/office/officeart/2005/8/layout/vProcess5"/>
    <dgm:cxn modelId="{1B1EF24A-9295-414D-9C29-99593FCA204D}" type="presParOf" srcId="{9C91879A-8418-43BF-8E51-900E493B4B3C}" destId="{07E8C29B-0E74-4406-9944-61A43298C16A}" srcOrd="4" destOrd="0" presId="urn:microsoft.com/office/officeart/2005/8/layout/vProcess5"/>
    <dgm:cxn modelId="{708BE1CB-8A88-534B-9895-493FA2073448}" type="presParOf" srcId="{9C91879A-8418-43BF-8E51-900E493B4B3C}" destId="{03ACD81F-4904-475C-ACD5-A3ED4B45650B}" srcOrd="5" destOrd="0" presId="urn:microsoft.com/office/officeart/2005/8/layout/vProcess5"/>
    <dgm:cxn modelId="{BE27B44A-C509-6040-B6FC-7509F89CD429}" type="presParOf" srcId="{9C91879A-8418-43BF-8E51-900E493B4B3C}" destId="{9BF273A2-3207-452F-8E34-FB06820D41C0}" srcOrd="6" destOrd="0" presId="urn:microsoft.com/office/officeart/2005/8/layout/vProcess5"/>
    <dgm:cxn modelId="{8FF047C8-DE97-BD45-A74C-2D87A7DDE96A}" type="presParOf" srcId="{9C91879A-8418-43BF-8E51-900E493B4B3C}" destId="{24569A02-6398-4E29-8CFE-C71D34DBEA9F}" srcOrd="7" destOrd="0" presId="urn:microsoft.com/office/officeart/2005/8/layout/vProcess5"/>
    <dgm:cxn modelId="{D4AA7059-7AB7-A942-A2CA-FF7F6F58194F}" type="presParOf" srcId="{9C91879A-8418-43BF-8E51-900E493B4B3C}" destId="{AA03A235-D0D8-4DE9-9E44-682DC4FBF213}" srcOrd="8" destOrd="0" presId="urn:microsoft.com/office/officeart/2005/8/layout/vProcess5"/>
    <dgm:cxn modelId="{66310379-9F45-904A-A84A-A7E35708437D}" type="presParOf" srcId="{9C91879A-8418-43BF-8E51-900E493B4B3C}" destId="{E93887F0-03DB-49D0-B139-B0F745E81460}" srcOrd="9" destOrd="0" presId="urn:microsoft.com/office/officeart/2005/8/layout/vProcess5"/>
    <dgm:cxn modelId="{CD304236-6841-6A45-AA59-A113087259BC}" type="presParOf" srcId="{9C91879A-8418-43BF-8E51-900E493B4B3C}" destId="{F1B51FD4-3276-4654-8E8F-9147834139FB}" srcOrd="10" destOrd="0" presId="urn:microsoft.com/office/officeart/2005/8/layout/vProcess5"/>
    <dgm:cxn modelId="{94E4B639-0113-B14F-AB67-1FF9D759CFE5}" type="presParOf" srcId="{9C91879A-8418-43BF-8E51-900E493B4B3C}" destId="{93423FD4-2F6A-4388-BF76-A3A33B524625}" srcOrd="11" destOrd="0" presId="urn:microsoft.com/office/officeart/2005/8/layout/vProcess5"/>
    <dgm:cxn modelId="{A2963E36-FEEC-9F41-AFE2-59EB69739444}" type="presParOf" srcId="{9C91879A-8418-43BF-8E51-900E493B4B3C}" destId="{1F800289-A04F-4BAB-85A9-6A337B671E47}" srcOrd="12" destOrd="0" presId="urn:microsoft.com/office/officeart/2005/8/layout/vProcess5"/>
    <dgm:cxn modelId="{3995BDC0-D41B-CC49-AFE9-2F63EC099244}" type="presParOf" srcId="{9C91879A-8418-43BF-8E51-900E493B4B3C}" destId="{DB433BE0-A14A-47AA-BD34-9A5442F20B84}" srcOrd="13" destOrd="0" presId="urn:microsoft.com/office/officeart/2005/8/layout/vProcess5"/>
    <dgm:cxn modelId="{634ABC2E-60C0-F24D-B873-AF896E424216}" type="presParOf" srcId="{9C91879A-8418-43BF-8E51-900E493B4B3C}" destId="{B1F49DE9-104A-4307-A0E4-DD4785BCF07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6251D-8456-409A-9F51-85768400CD72}">
      <dsp:nvSpPr>
        <dsp:cNvPr id="0" name=""/>
        <dsp:cNvSpPr/>
      </dsp:nvSpPr>
      <dsp:spPr>
        <a:xfrm>
          <a:off x="0" y="0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Retail items purchased together</a:t>
          </a:r>
        </a:p>
      </dsp:txBody>
      <dsp:txXfrm>
        <a:off x="1373929" y="0"/>
        <a:ext cx="5179270" cy="632891"/>
      </dsp:txXfrm>
    </dsp:sp>
    <dsp:sp modelId="{D665BCB5-9841-42C0-B3E0-59B5E1A37E9F}">
      <dsp:nvSpPr>
        <dsp:cNvPr id="0" name=""/>
        <dsp:cNvSpPr/>
      </dsp:nvSpPr>
      <dsp:spPr>
        <a:xfrm>
          <a:off x="63289" y="63289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2551C-50ED-4B43-9111-016849839E30}">
      <dsp:nvSpPr>
        <dsp:cNvPr id="0" name=""/>
        <dsp:cNvSpPr/>
      </dsp:nvSpPr>
      <dsp:spPr>
        <a:xfrm>
          <a:off x="0" y="696180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Services subscribed by a customer</a:t>
          </a:r>
        </a:p>
      </dsp:txBody>
      <dsp:txXfrm>
        <a:off x="1373929" y="696180"/>
        <a:ext cx="5179270" cy="632891"/>
      </dsp:txXfrm>
    </dsp:sp>
    <dsp:sp modelId="{7338E618-3A3C-4787-9951-CD648C04CE37}">
      <dsp:nvSpPr>
        <dsp:cNvPr id="0" name=""/>
        <dsp:cNvSpPr/>
      </dsp:nvSpPr>
      <dsp:spPr>
        <a:xfrm>
          <a:off x="63289" y="759469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5E95A1-C49D-44D9-8928-E072695D5FEE}">
      <dsp:nvSpPr>
        <dsp:cNvPr id="0" name=""/>
        <dsp:cNvSpPr/>
      </dsp:nvSpPr>
      <dsp:spPr>
        <a:xfrm>
          <a:off x="0" y="1392361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Web pages accessed by a user in a session</a:t>
          </a:r>
        </a:p>
      </dsp:txBody>
      <dsp:txXfrm>
        <a:off x="1373929" y="1392361"/>
        <a:ext cx="5179270" cy="632891"/>
      </dsp:txXfrm>
    </dsp:sp>
    <dsp:sp modelId="{665CD042-243D-49BF-AD98-27609006A8C4}">
      <dsp:nvSpPr>
        <dsp:cNvPr id="0" name=""/>
        <dsp:cNvSpPr/>
      </dsp:nvSpPr>
      <dsp:spPr>
        <a:xfrm>
          <a:off x="63289" y="1455650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CAEBBC-5255-4773-9E3E-1F58A88CAEE7}">
      <dsp:nvSpPr>
        <dsp:cNvPr id="0" name=""/>
        <dsp:cNvSpPr/>
      </dsp:nvSpPr>
      <dsp:spPr>
        <a:xfrm>
          <a:off x="0" y="2088542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Courses taken by a student</a:t>
          </a:r>
        </a:p>
      </dsp:txBody>
      <dsp:txXfrm>
        <a:off x="1373929" y="2088542"/>
        <a:ext cx="5179270" cy="632891"/>
      </dsp:txXfrm>
    </dsp:sp>
    <dsp:sp modelId="{C2B9247C-23CC-4841-B515-A239BFB4470C}">
      <dsp:nvSpPr>
        <dsp:cNvPr id="0" name=""/>
        <dsp:cNvSpPr/>
      </dsp:nvSpPr>
      <dsp:spPr>
        <a:xfrm>
          <a:off x="63289" y="2151831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78129-FA83-4BF0-8725-4AE400AF56C4}">
      <dsp:nvSpPr>
        <dsp:cNvPr id="0" name=""/>
        <dsp:cNvSpPr/>
      </dsp:nvSpPr>
      <dsp:spPr>
        <a:xfrm>
          <a:off x="0" y="2784723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Medications prescribed by a doctor</a:t>
          </a:r>
        </a:p>
      </dsp:txBody>
      <dsp:txXfrm>
        <a:off x="1373929" y="2784723"/>
        <a:ext cx="5179270" cy="632891"/>
      </dsp:txXfrm>
    </dsp:sp>
    <dsp:sp modelId="{7F8F25BF-5802-4E3A-B40F-CB945F21BD6F}">
      <dsp:nvSpPr>
        <dsp:cNvPr id="0" name=""/>
        <dsp:cNvSpPr/>
      </dsp:nvSpPr>
      <dsp:spPr>
        <a:xfrm>
          <a:off x="63289" y="2848012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272AD-7CDD-4260-8552-E2B47C890045}">
      <dsp:nvSpPr>
        <dsp:cNvPr id="0" name=""/>
        <dsp:cNvSpPr/>
      </dsp:nvSpPr>
      <dsp:spPr>
        <a:xfrm>
          <a:off x="0" y="3480903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Genes expressed at the same level</a:t>
          </a:r>
        </a:p>
      </dsp:txBody>
      <dsp:txXfrm>
        <a:off x="1373929" y="3480903"/>
        <a:ext cx="5179270" cy="632891"/>
      </dsp:txXfrm>
    </dsp:sp>
    <dsp:sp modelId="{06B0FD30-DE0E-4680-A0A0-80E35F5BFFE7}">
      <dsp:nvSpPr>
        <dsp:cNvPr id="0" name=""/>
        <dsp:cNvSpPr/>
      </dsp:nvSpPr>
      <dsp:spPr>
        <a:xfrm>
          <a:off x="63289" y="3544192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6251D-8456-409A-9F51-85768400CD72}">
      <dsp:nvSpPr>
        <dsp:cNvPr id="0" name=""/>
        <dsp:cNvSpPr/>
      </dsp:nvSpPr>
      <dsp:spPr>
        <a:xfrm>
          <a:off x="0" y="0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Retail items purchased together</a:t>
          </a:r>
        </a:p>
      </dsp:txBody>
      <dsp:txXfrm>
        <a:off x="1373929" y="0"/>
        <a:ext cx="5179270" cy="632891"/>
      </dsp:txXfrm>
    </dsp:sp>
    <dsp:sp modelId="{D665BCB5-9841-42C0-B3E0-59B5E1A37E9F}">
      <dsp:nvSpPr>
        <dsp:cNvPr id="0" name=""/>
        <dsp:cNvSpPr/>
      </dsp:nvSpPr>
      <dsp:spPr>
        <a:xfrm>
          <a:off x="63289" y="63289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2551C-50ED-4B43-9111-016849839E30}">
      <dsp:nvSpPr>
        <dsp:cNvPr id="0" name=""/>
        <dsp:cNvSpPr/>
      </dsp:nvSpPr>
      <dsp:spPr>
        <a:xfrm>
          <a:off x="0" y="696180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Services subscribed by a customer</a:t>
          </a:r>
        </a:p>
      </dsp:txBody>
      <dsp:txXfrm>
        <a:off x="1373929" y="696180"/>
        <a:ext cx="5179270" cy="632891"/>
      </dsp:txXfrm>
    </dsp:sp>
    <dsp:sp modelId="{7338E618-3A3C-4787-9951-CD648C04CE37}">
      <dsp:nvSpPr>
        <dsp:cNvPr id="0" name=""/>
        <dsp:cNvSpPr/>
      </dsp:nvSpPr>
      <dsp:spPr>
        <a:xfrm>
          <a:off x="63289" y="759469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5E95A1-C49D-44D9-8928-E072695D5FEE}">
      <dsp:nvSpPr>
        <dsp:cNvPr id="0" name=""/>
        <dsp:cNvSpPr/>
      </dsp:nvSpPr>
      <dsp:spPr>
        <a:xfrm>
          <a:off x="0" y="1392361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Web pages accessed by a user in a session</a:t>
          </a:r>
        </a:p>
      </dsp:txBody>
      <dsp:txXfrm>
        <a:off x="1373929" y="1392361"/>
        <a:ext cx="5179270" cy="632891"/>
      </dsp:txXfrm>
    </dsp:sp>
    <dsp:sp modelId="{665CD042-243D-49BF-AD98-27609006A8C4}">
      <dsp:nvSpPr>
        <dsp:cNvPr id="0" name=""/>
        <dsp:cNvSpPr/>
      </dsp:nvSpPr>
      <dsp:spPr>
        <a:xfrm>
          <a:off x="63289" y="1455650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CAEBBC-5255-4773-9E3E-1F58A88CAEE7}">
      <dsp:nvSpPr>
        <dsp:cNvPr id="0" name=""/>
        <dsp:cNvSpPr/>
      </dsp:nvSpPr>
      <dsp:spPr>
        <a:xfrm>
          <a:off x="0" y="2088542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Courses taken by a student</a:t>
          </a:r>
        </a:p>
      </dsp:txBody>
      <dsp:txXfrm>
        <a:off x="1373929" y="2088542"/>
        <a:ext cx="5179270" cy="632891"/>
      </dsp:txXfrm>
    </dsp:sp>
    <dsp:sp modelId="{C2B9247C-23CC-4841-B515-A239BFB4470C}">
      <dsp:nvSpPr>
        <dsp:cNvPr id="0" name=""/>
        <dsp:cNvSpPr/>
      </dsp:nvSpPr>
      <dsp:spPr>
        <a:xfrm>
          <a:off x="63289" y="2151831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78129-FA83-4BF0-8725-4AE400AF56C4}">
      <dsp:nvSpPr>
        <dsp:cNvPr id="0" name=""/>
        <dsp:cNvSpPr/>
      </dsp:nvSpPr>
      <dsp:spPr>
        <a:xfrm>
          <a:off x="0" y="2784723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Medications prescribed by a doctor</a:t>
          </a:r>
        </a:p>
      </dsp:txBody>
      <dsp:txXfrm>
        <a:off x="1373929" y="2784723"/>
        <a:ext cx="5179270" cy="632891"/>
      </dsp:txXfrm>
    </dsp:sp>
    <dsp:sp modelId="{7F8F25BF-5802-4E3A-B40F-CB945F21BD6F}">
      <dsp:nvSpPr>
        <dsp:cNvPr id="0" name=""/>
        <dsp:cNvSpPr/>
      </dsp:nvSpPr>
      <dsp:spPr>
        <a:xfrm>
          <a:off x="63289" y="2848012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272AD-7CDD-4260-8552-E2B47C890045}">
      <dsp:nvSpPr>
        <dsp:cNvPr id="0" name=""/>
        <dsp:cNvSpPr/>
      </dsp:nvSpPr>
      <dsp:spPr>
        <a:xfrm>
          <a:off x="0" y="3480903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Genes expressed at the same level</a:t>
          </a:r>
        </a:p>
      </dsp:txBody>
      <dsp:txXfrm>
        <a:off x="1373929" y="3480903"/>
        <a:ext cx="5179270" cy="632891"/>
      </dsp:txXfrm>
    </dsp:sp>
    <dsp:sp modelId="{06B0FD30-DE0E-4680-A0A0-80E35F5BFFE7}">
      <dsp:nvSpPr>
        <dsp:cNvPr id="0" name=""/>
        <dsp:cNvSpPr/>
      </dsp:nvSpPr>
      <dsp:spPr>
        <a:xfrm>
          <a:off x="63289" y="3544192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6251D-8456-409A-9F51-85768400CD72}">
      <dsp:nvSpPr>
        <dsp:cNvPr id="0" name=""/>
        <dsp:cNvSpPr/>
      </dsp:nvSpPr>
      <dsp:spPr>
        <a:xfrm>
          <a:off x="0" y="0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Retail items purchased together</a:t>
          </a:r>
        </a:p>
      </dsp:txBody>
      <dsp:txXfrm>
        <a:off x="1373929" y="0"/>
        <a:ext cx="5179270" cy="632891"/>
      </dsp:txXfrm>
    </dsp:sp>
    <dsp:sp modelId="{D665BCB5-9841-42C0-B3E0-59B5E1A37E9F}">
      <dsp:nvSpPr>
        <dsp:cNvPr id="0" name=""/>
        <dsp:cNvSpPr/>
      </dsp:nvSpPr>
      <dsp:spPr>
        <a:xfrm>
          <a:off x="63289" y="63289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2551C-50ED-4B43-9111-016849839E30}">
      <dsp:nvSpPr>
        <dsp:cNvPr id="0" name=""/>
        <dsp:cNvSpPr/>
      </dsp:nvSpPr>
      <dsp:spPr>
        <a:xfrm>
          <a:off x="0" y="696180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Services subscribed by a customer</a:t>
          </a:r>
        </a:p>
      </dsp:txBody>
      <dsp:txXfrm>
        <a:off x="1373929" y="696180"/>
        <a:ext cx="5179270" cy="632891"/>
      </dsp:txXfrm>
    </dsp:sp>
    <dsp:sp modelId="{7338E618-3A3C-4787-9951-CD648C04CE37}">
      <dsp:nvSpPr>
        <dsp:cNvPr id="0" name=""/>
        <dsp:cNvSpPr/>
      </dsp:nvSpPr>
      <dsp:spPr>
        <a:xfrm>
          <a:off x="63289" y="759469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5E95A1-C49D-44D9-8928-E072695D5FEE}">
      <dsp:nvSpPr>
        <dsp:cNvPr id="0" name=""/>
        <dsp:cNvSpPr/>
      </dsp:nvSpPr>
      <dsp:spPr>
        <a:xfrm>
          <a:off x="0" y="1392361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Web pages accessed by a user in a session</a:t>
          </a:r>
        </a:p>
      </dsp:txBody>
      <dsp:txXfrm>
        <a:off x="1373929" y="1392361"/>
        <a:ext cx="5179270" cy="632891"/>
      </dsp:txXfrm>
    </dsp:sp>
    <dsp:sp modelId="{665CD042-243D-49BF-AD98-27609006A8C4}">
      <dsp:nvSpPr>
        <dsp:cNvPr id="0" name=""/>
        <dsp:cNvSpPr/>
      </dsp:nvSpPr>
      <dsp:spPr>
        <a:xfrm>
          <a:off x="63289" y="1455650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CAEBBC-5255-4773-9E3E-1F58A88CAEE7}">
      <dsp:nvSpPr>
        <dsp:cNvPr id="0" name=""/>
        <dsp:cNvSpPr/>
      </dsp:nvSpPr>
      <dsp:spPr>
        <a:xfrm>
          <a:off x="0" y="2088542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Courses taken by a student</a:t>
          </a:r>
        </a:p>
      </dsp:txBody>
      <dsp:txXfrm>
        <a:off x="1373929" y="2088542"/>
        <a:ext cx="5179270" cy="632891"/>
      </dsp:txXfrm>
    </dsp:sp>
    <dsp:sp modelId="{C2B9247C-23CC-4841-B515-A239BFB4470C}">
      <dsp:nvSpPr>
        <dsp:cNvPr id="0" name=""/>
        <dsp:cNvSpPr/>
      </dsp:nvSpPr>
      <dsp:spPr>
        <a:xfrm>
          <a:off x="63289" y="2151831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78129-FA83-4BF0-8725-4AE400AF56C4}">
      <dsp:nvSpPr>
        <dsp:cNvPr id="0" name=""/>
        <dsp:cNvSpPr/>
      </dsp:nvSpPr>
      <dsp:spPr>
        <a:xfrm>
          <a:off x="0" y="2784723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Medications prescribed by a doctor</a:t>
          </a:r>
        </a:p>
      </dsp:txBody>
      <dsp:txXfrm>
        <a:off x="1373929" y="2784723"/>
        <a:ext cx="5179270" cy="632891"/>
      </dsp:txXfrm>
    </dsp:sp>
    <dsp:sp modelId="{7F8F25BF-5802-4E3A-B40F-CB945F21BD6F}">
      <dsp:nvSpPr>
        <dsp:cNvPr id="0" name=""/>
        <dsp:cNvSpPr/>
      </dsp:nvSpPr>
      <dsp:spPr>
        <a:xfrm>
          <a:off x="63289" y="2848012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272AD-7CDD-4260-8552-E2B47C890045}">
      <dsp:nvSpPr>
        <dsp:cNvPr id="0" name=""/>
        <dsp:cNvSpPr/>
      </dsp:nvSpPr>
      <dsp:spPr>
        <a:xfrm>
          <a:off x="0" y="3480903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Genes expressed at the same level</a:t>
          </a:r>
        </a:p>
      </dsp:txBody>
      <dsp:txXfrm>
        <a:off x="1373929" y="3480903"/>
        <a:ext cx="5179270" cy="632891"/>
      </dsp:txXfrm>
    </dsp:sp>
    <dsp:sp modelId="{06B0FD30-DE0E-4680-A0A0-80E35F5BFFE7}">
      <dsp:nvSpPr>
        <dsp:cNvPr id="0" name=""/>
        <dsp:cNvSpPr/>
      </dsp:nvSpPr>
      <dsp:spPr>
        <a:xfrm>
          <a:off x="63289" y="3544192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6251D-8456-409A-9F51-85768400CD72}">
      <dsp:nvSpPr>
        <dsp:cNvPr id="0" name=""/>
        <dsp:cNvSpPr/>
      </dsp:nvSpPr>
      <dsp:spPr>
        <a:xfrm>
          <a:off x="0" y="0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Retail items purchased together</a:t>
          </a:r>
        </a:p>
      </dsp:txBody>
      <dsp:txXfrm>
        <a:off x="1373929" y="0"/>
        <a:ext cx="5179270" cy="632891"/>
      </dsp:txXfrm>
    </dsp:sp>
    <dsp:sp modelId="{D665BCB5-9841-42C0-B3E0-59B5E1A37E9F}">
      <dsp:nvSpPr>
        <dsp:cNvPr id="0" name=""/>
        <dsp:cNvSpPr/>
      </dsp:nvSpPr>
      <dsp:spPr>
        <a:xfrm>
          <a:off x="63289" y="63289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2551C-50ED-4B43-9111-016849839E30}">
      <dsp:nvSpPr>
        <dsp:cNvPr id="0" name=""/>
        <dsp:cNvSpPr/>
      </dsp:nvSpPr>
      <dsp:spPr>
        <a:xfrm>
          <a:off x="0" y="696180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Services subscribed by a customer</a:t>
          </a:r>
        </a:p>
      </dsp:txBody>
      <dsp:txXfrm>
        <a:off x="1373929" y="696180"/>
        <a:ext cx="5179270" cy="632891"/>
      </dsp:txXfrm>
    </dsp:sp>
    <dsp:sp modelId="{7338E618-3A3C-4787-9951-CD648C04CE37}">
      <dsp:nvSpPr>
        <dsp:cNvPr id="0" name=""/>
        <dsp:cNvSpPr/>
      </dsp:nvSpPr>
      <dsp:spPr>
        <a:xfrm>
          <a:off x="63289" y="759469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5E95A1-C49D-44D9-8928-E072695D5FEE}">
      <dsp:nvSpPr>
        <dsp:cNvPr id="0" name=""/>
        <dsp:cNvSpPr/>
      </dsp:nvSpPr>
      <dsp:spPr>
        <a:xfrm>
          <a:off x="0" y="1392361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Web pages accessed by a user in a session</a:t>
          </a:r>
        </a:p>
      </dsp:txBody>
      <dsp:txXfrm>
        <a:off x="1373929" y="1392361"/>
        <a:ext cx="5179270" cy="632891"/>
      </dsp:txXfrm>
    </dsp:sp>
    <dsp:sp modelId="{665CD042-243D-49BF-AD98-27609006A8C4}">
      <dsp:nvSpPr>
        <dsp:cNvPr id="0" name=""/>
        <dsp:cNvSpPr/>
      </dsp:nvSpPr>
      <dsp:spPr>
        <a:xfrm>
          <a:off x="63289" y="1455650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CAEBBC-5255-4773-9E3E-1F58A88CAEE7}">
      <dsp:nvSpPr>
        <dsp:cNvPr id="0" name=""/>
        <dsp:cNvSpPr/>
      </dsp:nvSpPr>
      <dsp:spPr>
        <a:xfrm>
          <a:off x="0" y="2088542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Courses taken by a student</a:t>
          </a:r>
        </a:p>
      </dsp:txBody>
      <dsp:txXfrm>
        <a:off x="1373929" y="2088542"/>
        <a:ext cx="5179270" cy="632891"/>
      </dsp:txXfrm>
    </dsp:sp>
    <dsp:sp modelId="{C2B9247C-23CC-4841-B515-A239BFB4470C}">
      <dsp:nvSpPr>
        <dsp:cNvPr id="0" name=""/>
        <dsp:cNvSpPr/>
      </dsp:nvSpPr>
      <dsp:spPr>
        <a:xfrm>
          <a:off x="63289" y="2151831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78129-FA83-4BF0-8725-4AE400AF56C4}">
      <dsp:nvSpPr>
        <dsp:cNvPr id="0" name=""/>
        <dsp:cNvSpPr/>
      </dsp:nvSpPr>
      <dsp:spPr>
        <a:xfrm>
          <a:off x="0" y="2784723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Medications prescribed by a doctor</a:t>
          </a:r>
        </a:p>
      </dsp:txBody>
      <dsp:txXfrm>
        <a:off x="1373929" y="2784723"/>
        <a:ext cx="5179270" cy="632891"/>
      </dsp:txXfrm>
    </dsp:sp>
    <dsp:sp modelId="{7F8F25BF-5802-4E3A-B40F-CB945F21BD6F}">
      <dsp:nvSpPr>
        <dsp:cNvPr id="0" name=""/>
        <dsp:cNvSpPr/>
      </dsp:nvSpPr>
      <dsp:spPr>
        <a:xfrm>
          <a:off x="63289" y="2848012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272AD-7CDD-4260-8552-E2B47C890045}">
      <dsp:nvSpPr>
        <dsp:cNvPr id="0" name=""/>
        <dsp:cNvSpPr/>
      </dsp:nvSpPr>
      <dsp:spPr>
        <a:xfrm>
          <a:off x="0" y="3480903"/>
          <a:ext cx="6553200" cy="6328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Genes expressed at the same level</a:t>
          </a:r>
        </a:p>
      </dsp:txBody>
      <dsp:txXfrm>
        <a:off x="1373929" y="3480903"/>
        <a:ext cx="5179270" cy="632891"/>
      </dsp:txXfrm>
    </dsp:sp>
    <dsp:sp modelId="{06B0FD30-DE0E-4680-A0A0-80E35F5BFFE7}">
      <dsp:nvSpPr>
        <dsp:cNvPr id="0" name=""/>
        <dsp:cNvSpPr/>
      </dsp:nvSpPr>
      <dsp:spPr>
        <a:xfrm>
          <a:off x="63289" y="3544192"/>
          <a:ext cx="1310640" cy="5063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F761A-4DF6-44AE-9581-9C0E3600621A}">
      <dsp:nvSpPr>
        <dsp:cNvPr id="0" name=""/>
        <dsp:cNvSpPr/>
      </dsp:nvSpPr>
      <dsp:spPr>
        <a:xfrm>
          <a:off x="23" y="41477"/>
          <a:ext cx="2257759" cy="1250058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23" y="41477"/>
        <a:ext cx="2257759" cy="1250058"/>
      </dsp:txXfrm>
    </dsp:sp>
    <dsp:sp modelId="{120AD463-EFC3-4855-9979-2DD236DE3837}">
      <dsp:nvSpPr>
        <dsp:cNvPr id="0" name=""/>
        <dsp:cNvSpPr/>
      </dsp:nvSpPr>
      <dsp:spPr>
        <a:xfrm>
          <a:off x="23" y="1118058"/>
          <a:ext cx="2257759" cy="153719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Customer’s visit to a grocery store </a:t>
          </a:r>
        </a:p>
      </dsp:txBody>
      <dsp:txXfrm>
        <a:off x="23" y="1118058"/>
        <a:ext cx="2257759" cy="1537199"/>
      </dsp:txXfrm>
    </dsp:sp>
    <dsp:sp modelId="{5438A623-CBCB-4B92-AE7D-53C9813A3199}">
      <dsp:nvSpPr>
        <dsp:cNvPr id="0" name=""/>
        <dsp:cNvSpPr/>
      </dsp:nvSpPr>
      <dsp:spPr>
        <a:xfrm>
          <a:off x="2573869" y="2709"/>
          <a:ext cx="2257759" cy="1405130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2573869" y="2709"/>
        <a:ext cx="2257759" cy="1405130"/>
      </dsp:txXfrm>
    </dsp:sp>
    <dsp:sp modelId="{317DEE46-9182-4896-A96A-4642345E45B3}">
      <dsp:nvSpPr>
        <dsp:cNvPr id="0" name=""/>
        <dsp:cNvSpPr/>
      </dsp:nvSpPr>
      <dsp:spPr>
        <a:xfrm>
          <a:off x="2573869" y="1156826"/>
          <a:ext cx="2257759" cy="153719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/>
            <a:t>Online purchase at a virtual store such as Amazon</a:t>
          </a:r>
          <a:endParaRPr lang="en-US" sz="2400" kern="1200" dirty="0"/>
        </a:p>
      </dsp:txBody>
      <dsp:txXfrm>
        <a:off x="2573869" y="1156826"/>
        <a:ext cx="2257759" cy="15371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E44237-3797-44FF-AA82-F9857269316E}">
      <dsp:nvSpPr>
        <dsp:cNvPr id="0" name=""/>
        <dsp:cNvSpPr/>
      </dsp:nvSpPr>
      <dsp:spPr>
        <a:xfrm>
          <a:off x="0" y="2644052"/>
          <a:ext cx="6973449" cy="17347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just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For each large itemset L, find all association rules in the form of a→(L-a) where a and (L-a)  are  non-empty subsets of L.</a:t>
          </a:r>
        </a:p>
      </dsp:txBody>
      <dsp:txXfrm>
        <a:off x="0" y="2644052"/>
        <a:ext cx="6973449" cy="1734784"/>
      </dsp:txXfrm>
    </dsp:sp>
    <dsp:sp modelId="{78CC2A2E-72A2-436F-A509-26BAEF699170}">
      <dsp:nvSpPr>
        <dsp:cNvPr id="0" name=""/>
        <dsp:cNvSpPr/>
      </dsp:nvSpPr>
      <dsp:spPr>
        <a:xfrm rot="10800000">
          <a:off x="0" y="1975"/>
          <a:ext cx="6973449" cy="2668098"/>
        </a:xfrm>
        <a:prstGeom prst="upArrowCallou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just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Find all large (or frequent) </a:t>
          </a:r>
          <a:r>
            <a:rPr lang="en-US" sz="2900" kern="1200" dirty="0" err="1"/>
            <a:t>itemsets</a:t>
          </a:r>
          <a:r>
            <a:rPr lang="en-US" sz="2900" kern="1200" dirty="0"/>
            <a:t> with support not less than a user-specified minimum support. </a:t>
          </a:r>
        </a:p>
      </dsp:txBody>
      <dsp:txXfrm rot="10800000">
        <a:off x="0" y="1975"/>
        <a:ext cx="6973449" cy="17336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2D611-14CC-4C05-82AE-0D1B1EA2AD4F}">
      <dsp:nvSpPr>
        <dsp:cNvPr id="0" name=""/>
        <dsp:cNvSpPr/>
      </dsp:nvSpPr>
      <dsp:spPr>
        <a:xfrm>
          <a:off x="0" y="0"/>
          <a:ext cx="6336792" cy="8503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Step 1: Scan DB one time to find all large 1-itemsets.</a:t>
          </a:r>
        </a:p>
      </dsp:txBody>
      <dsp:txXfrm>
        <a:off x="24907" y="24907"/>
        <a:ext cx="5319657" cy="800578"/>
      </dsp:txXfrm>
    </dsp:sp>
    <dsp:sp modelId="{93476760-7CF0-4261-9A50-8E36441DDC50}">
      <dsp:nvSpPr>
        <dsp:cNvPr id="0" name=""/>
        <dsp:cNvSpPr/>
      </dsp:nvSpPr>
      <dsp:spPr>
        <a:xfrm>
          <a:off x="473202" y="968502"/>
          <a:ext cx="6336792" cy="8503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50000"/>
                <a:hueOff val="107022"/>
                <a:satOff val="-1708"/>
                <a:lumOff val="16443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107022"/>
                <a:satOff val="-1708"/>
                <a:lumOff val="16443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107022"/>
                <a:satOff val="-1708"/>
                <a:lumOff val="1644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Step 2: Generate candidate K-itemsets from large (k-1)-itemsets.</a:t>
          </a:r>
          <a:endParaRPr lang="en-US" sz="2200" kern="1200" dirty="0"/>
        </a:p>
      </dsp:txBody>
      <dsp:txXfrm>
        <a:off x="498109" y="993409"/>
        <a:ext cx="5261021" cy="800578"/>
      </dsp:txXfrm>
    </dsp:sp>
    <dsp:sp modelId="{EEA20760-92EA-4461-AAB6-ACFBA772A5A3}">
      <dsp:nvSpPr>
        <dsp:cNvPr id="0" name=""/>
        <dsp:cNvSpPr/>
      </dsp:nvSpPr>
      <dsp:spPr>
        <a:xfrm>
          <a:off x="946404" y="1937003"/>
          <a:ext cx="6336792" cy="8503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50000"/>
                <a:hueOff val="214045"/>
                <a:satOff val="-3415"/>
                <a:lumOff val="32886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214045"/>
                <a:satOff val="-3415"/>
                <a:lumOff val="32886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214045"/>
                <a:satOff val="-3415"/>
                <a:lumOff val="3288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Step 3: Find all large k-</a:t>
          </a:r>
          <a:r>
            <a:rPr lang="en-US" sz="2200" kern="1200" dirty="0" err="1"/>
            <a:t>itemsets</a:t>
          </a:r>
          <a:r>
            <a:rPr lang="en-US" sz="2200" kern="1200" dirty="0"/>
            <a:t> from candidate k-</a:t>
          </a:r>
          <a:r>
            <a:rPr lang="en-US" sz="2200" kern="1200" dirty="0" err="1"/>
            <a:t>itemsets</a:t>
          </a:r>
          <a:r>
            <a:rPr lang="en-US" sz="2200" kern="1200" dirty="0"/>
            <a:t> by scanning DB once</a:t>
          </a:r>
        </a:p>
      </dsp:txBody>
      <dsp:txXfrm>
        <a:off x="971311" y="1961910"/>
        <a:ext cx="5261021" cy="800577"/>
      </dsp:txXfrm>
    </dsp:sp>
    <dsp:sp modelId="{07E8C29B-0E74-4406-9944-61A43298C16A}">
      <dsp:nvSpPr>
        <dsp:cNvPr id="0" name=""/>
        <dsp:cNvSpPr/>
      </dsp:nvSpPr>
      <dsp:spPr>
        <a:xfrm>
          <a:off x="1419605" y="2905505"/>
          <a:ext cx="6336792" cy="8503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50000"/>
                <a:hueOff val="214045"/>
                <a:satOff val="-3415"/>
                <a:lumOff val="32886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214045"/>
                <a:satOff val="-3415"/>
                <a:lumOff val="32886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214045"/>
                <a:satOff val="-3415"/>
                <a:lumOff val="3288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Go back to step 2 if candidate k-itemsets exist.</a:t>
          </a:r>
          <a:endParaRPr lang="en-US" sz="2200" kern="1200" dirty="0"/>
        </a:p>
      </dsp:txBody>
      <dsp:txXfrm>
        <a:off x="1444512" y="2930412"/>
        <a:ext cx="5261021" cy="800578"/>
      </dsp:txXfrm>
    </dsp:sp>
    <dsp:sp modelId="{03ACD81F-4904-475C-ACD5-A3ED4B45650B}">
      <dsp:nvSpPr>
        <dsp:cNvPr id="0" name=""/>
        <dsp:cNvSpPr/>
      </dsp:nvSpPr>
      <dsp:spPr>
        <a:xfrm>
          <a:off x="1892808" y="3874007"/>
          <a:ext cx="6336792" cy="8503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50000"/>
                <a:hueOff val="107022"/>
                <a:satOff val="-1708"/>
                <a:lumOff val="16443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107022"/>
                <a:satOff val="-1708"/>
                <a:lumOff val="16443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107022"/>
                <a:satOff val="-1708"/>
                <a:lumOff val="1644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Stop when no more candidate </a:t>
          </a:r>
          <a:r>
            <a:rPr lang="en-US" sz="2200" kern="1200" dirty="0" err="1"/>
            <a:t>itemsets</a:t>
          </a:r>
          <a:r>
            <a:rPr lang="en-US" sz="2200" kern="1200" dirty="0"/>
            <a:t> can be generated.</a:t>
          </a:r>
        </a:p>
      </dsp:txBody>
      <dsp:txXfrm>
        <a:off x="1917715" y="3898914"/>
        <a:ext cx="5261021" cy="800578"/>
      </dsp:txXfrm>
    </dsp:sp>
    <dsp:sp modelId="{9BF273A2-3207-452F-8E34-FB06820D41C0}">
      <dsp:nvSpPr>
        <dsp:cNvPr id="0" name=""/>
        <dsp:cNvSpPr/>
      </dsp:nvSpPr>
      <dsp:spPr>
        <a:xfrm>
          <a:off x="5784037" y="621258"/>
          <a:ext cx="552754" cy="55275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>
            <a:solidFill>
              <a:schemeClr val="tx1"/>
            </a:solidFill>
          </a:endParaRPr>
        </a:p>
      </dsp:txBody>
      <dsp:txXfrm>
        <a:off x="5908407" y="621258"/>
        <a:ext cx="304014" cy="415947"/>
      </dsp:txXfrm>
    </dsp:sp>
    <dsp:sp modelId="{24569A02-6398-4E29-8CFE-C71D34DBEA9F}">
      <dsp:nvSpPr>
        <dsp:cNvPr id="0" name=""/>
        <dsp:cNvSpPr/>
      </dsp:nvSpPr>
      <dsp:spPr>
        <a:xfrm>
          <a:off x="6257239" y="1589760"/>
          <a:ext cx="552754" cy="55275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>
            <a:solidFill>
              <a:schemeClr val="tx1"/>
            </a:solidFill>
          </a:endParaRPr>
        </a:p>
      </dsp:txBody>
      <dsp:txXfrm>
        <a:off x="6381609" y="1589760"/>
        <a:ext cx="304014" cy="415947"/>
      </dsp:txXfrm>
    </dsp:sp>
    <dsp:sp modelId="{AA03A235-D0D8-4DE9-9E44-682DC4FBF213}">
      <dsp:nvSpPr>
        <dsp:cNvPr id="0" name=""/>
        <dsp:cNvSpPr/>
      </dsp:nvSpPr>
      <dsp:spPr>
        <a:xfrm>
          <a:off x="6730441" y="2544089"/>
          <a:ext cx="552754" cy="55275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>
            <a:solidFill>
              <a:schemeClr val="tx1"/>
            </a:solidFill>
          </a:endParaRPr>
        </a:p>
      </dsp:txBody>
      <dsp:txXfrm>
        <a:off x="6854811" y="2544089"/>
        <a:ext cx="304014" cy="415947"/>
      </dsp:txXfrm>
    </dsp:sp>
    <dsp:sp modelId="{E93887F0-03DB-49D0-B139-B0F745E81460}">
      <dsp:nvSpPr>
        <dsp:cNvPr id="0" name=""/>
        <dsp:cNvSpPr/>
      </dsp:nvSpPr>
      <dsp:spPr>
        <a:xfrm>
          <a:off x="7203643" y="3522040"/>
          <a:ext cx="552754" cy="55275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>
            <a:solidFill>
              <a:schemeClr val="tx1"/>
            </a:solidFill>
          </a:endParaRPr>
        </a:p>
      </dsp:txBody>
      <dsp:txXfrm>
        <a:off x="7328013" y="3522040"/>
        <a:ext cx="304014" cy="4159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#16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#16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#16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#16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67E30-DA3E-4A47-B347-AB1E1CAABDFB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4DEFB-4A87-4368-A55D-003027BA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15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Explain square error calculation?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2F89ED-369D-44C2-9FBE-ADCB7751C6F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399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30362A-AE2C-4636-8B56-28F628A4A81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212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4BF0DC-6864-4860-A9F5-4F98EB59298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613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C2C29C-1533-497D-8802-4EFCD1B9EF8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845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080888-5C83-4B13-9910-81F880A783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50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D3BCCB-A587-4A5B-9BC5-E2901CD587A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384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076119-7B72-4C31-BAB3-3CD4E9DE507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25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59F057-6773-432B-8217-1F9B6D5394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815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626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668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1C031-0B58-4B18-8184-BD18A87C76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317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063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532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15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267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921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1202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876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01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415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285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C2AEDA-5F21-44D5-B1B2-15F43866A65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4193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690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4258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07508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194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053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818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401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3448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4489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330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Whats return to 1?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ACA0D-A6F7-454E-9AE1-1A3EB6E4724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7136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5280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53447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5419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2310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8302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7BC1B-7C15-4A78-819A-A64433688D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3872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4DEFB-4A87-4368-A55D-003027BA465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25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Remove IBM? Weka has a hierarchical clusterer also so should we just merge into weka?</a:t>
            </a:r>
          </a:p>
          <a:p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Nearest neighbor is a weka classifier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09EAA1-0B5C-4B75-8904-7022FDA5F59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1639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4F0E72-169F-4CCB-BB9B-C712EEAAAA7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823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The larger the distance, the more dissimilar the objects.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D14D2-31DE-47CD-8EBA-93521173AEC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577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CA2978-DA12-40E4-9946-D88E4ECAEAD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597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0F1B65-F3B6-44DA-B833-F5C63C4E2C8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018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98753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85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5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4340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571D9-8F43-4A29-89EB-B75A7B5F1295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6289-53CF-4714-AB90-4C18B94591F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08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571D9-8F43-4A29-89EB-B75A7B5F1295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6289-53CF-4714-AB90-4C18B9459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571D9-8F43-4A29-89EB-B75A7B5F1295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6289-53CF-4714-AB90-4C18B94591F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6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571D9-8F43-4A29-89EB-B75A7B5F1295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6289-53CF-4714-AB90-4C18B9459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62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571D9-8F43-4A29-89EB-B75A7B5F1295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6289-53CF-4714-AB90-4C18B9459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80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571D9-8F43-4A29-89EB-B75A7B5F1295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6289-53CF-4714-AB90-4C18B9459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989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571D9-8F43-4A29-89EB-B75A7B5F1295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6289-53CF-4714-AB90-4C18B9459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76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2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1D571D9-8F43-4A29-89EB-B75A7B5F1295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546289-53CF-4714-AB90-4C18B9459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36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571D9-8F43-4A29-89EB-B75A7B5F1295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6289-53CF-4714-AB90-4C18B9459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15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571D9-8F43-4A29-89EB-B75A7B5F1295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6289-53CF-4714-AB90-4C18B9459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883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571D9-8F43-4A29-89EB-B75A7B5F1295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6289-53CF-4714-AB90-4C18B9459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59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11/6/2010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79830-A609-42E3-9339-1A422E80F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8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11/6/2010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79830-A609-42E3-9339-1A422E80F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711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11/6/2010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79830-A609-42E3-9339-1A422E80F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7735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11/6/2010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79830-A609-42E3-9339-1A422E80F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072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11/6/2010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79830-A609-42E3-9339-1A422E80F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256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11/6/2010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79830-A609-42E3-9339-1A422E80F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057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701920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11/6/2010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79830-A609-42E3-9339-1A422E80F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88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11/6/2010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79830-A609-42E3-9339-1A422E80F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9771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11/6/2010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79830-A609-42E3-9339-1A422E80F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724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11/6/2010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79830-A609-42E3-9339-1A422E80F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899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11/6/2010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79830-A609-42E3-9339-1A422E80F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06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13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7522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83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48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18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9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1D571D9-8F43-4A29-89EB-B75A7B5F1295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D546289-53CF-4714-AB90-4C18B94591F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21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11/6/2010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79830-A609-42E3-9339-1A422E80F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373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260242"/>
            <a:ext cx="9144000" cy="2286000"/>
          </a:xfrm>
        </p:spPr>
        <p:txBody>
          <a:bodyPr/>
          <a:lstStyle/>
          <a:p>
            <a:r>
              <a:rPr lang="en-US" sz="6600" dirty="0"/>
              <a:t>MIS 776</a:t>
            </a:r>
            <a:br>
              <a:rPr lang="en-US" sz="6600" dirty="0"/>
            </a:br>
            <a:r>
              <a:rPr lang="en-US" sz="6600" dirty="0"/>
              <a:t>Business Analytics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69E43B-92B3-0236-618A-8B23543244BE}"/>
              </a:ext>
            </a:extLst>
          </p:cNvPr>
          <p:cNvSpPr txBox="1"/>
          <p:nvPr/>
        </p:nvSpPr>
        <p:spPr>
          <a:xfrm>
            <a:off x="3903833" y="4546242"/>
            <a:ext cx="438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Presented by Michael J Lee, PhD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1198179" y="609600"/>
            <a:ext cx="9957501" cy="1143000"/>
          </a:xfrm>
        </p:spPr>
        <p:txBody>
          <a:bodyPr>
            <a:noAutofit/>
          </a:bodyPr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Important Factors Affecting Distance-based Clustering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1097280" y="2159540"/>
            <a:ext cx="10058400" cy="3709554"/>
          </a:xfrm>
        </p:spPr>
        <p:txBody>
          <a:bodyPr>
            <a:normAutofit/>
          </a:bodyPr>
          <a:lstStyle/>
          <a:p>
            <a:pPr marL="609600" indent="-609600"/>
            <a:r>
              <a:rPr lang="en-US" altLang="en-US" sz="3200" dirty="0">
                <a:ea typeface="ＭＳ Ｐゴシック" panose="020B0600070205080204" pitchFamily="34" charset="-128"/>
              </a:rPr>
              <a:t>Selection of object attributes during pre-processing </a:t>
            </a:r>
          </a:p>
          <a:p>
            <a:pPr marL="609600" indent="-609600"/>
            <a:endParaRPr lang="en-US" altLang="en-US" sz="3200" dirty="0">
              <a:ea typeface="ＭＳ Ｐゴシック" panose="020B0600070205080204" pitchFamily="34" charset="-128"/>
            </a:endParaRPr>
          </a:p>
          <a:p>
            <a:pPr marL="609600" indent="-609600"/>
            <a:r>
              <a:rPr lang="en-US" altLang="en-US" sz="3200" dirty="0">
                <a:ea typeface="ＭＳ Ｐゴシック" panose="020B0600070205080204" pitchFamily="34" charset="-128"/>
              </a:rPr>
              <a:t>Selection of 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clustering method </a:t>
            </a:r>
            <a:r>
              <a:rPr lang="en-US" altLang="en-US" sz="3200" dirty="0">
                <a:ea typeface="ＭＳ Ｐゴシック" panose="020B0600070205080204" pitchFamily="34" charset="-128"/>
              </a:rPr>
              <a:t>(ex: K-Means)</a:t>
            </a:r>
          </a:p>
          <a:p>
            <a:pPr marL="609600" indent="-609600"/>
            <a:endParaRPr lang="en-US" altLang="en-US" sz="3200" dirty="0">
              <a:ea typeface="ＭＳ Ｐゴシック" panose="020B0600070205080204" pitchFamily="34" charset="-128"/>
            </a:endParaRPr>
          </a:p>
          <a:p>
            <a:pPr marL="609600" indent="-609600"/>
            <a:r>
              <a:rPr lang="en-US" altLang="en-US" sz="3200" dirty="0">
                <a:ea typeface="ＭＳ Ｐゴシック" panose="020B0600070205080204" pitchFamily="34" charset="-128"/>
              </a:rPr>
              <a:t>Calculation of 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object similarity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</a:p>
          <a:p>
            <a:pPr marL="609600" indent="-609600"/>
            <a:endParaRPr lang="en-US" altLang="en-US" sz="3200" dirty="0">
              <a:ea typeface="ＭＳ Ｐゴシック" panose="020B0600070205080204" pitchFamily="34" charset="-128"/>
            </a:endParaRPr>
          </a:p>
          <a:p>
            <a:pPr marL="609600" indent="-609600"/>
            <a:endParaRPr lang="en-US" altLang="en-US" sz="3200" b="1" dirty="0">
              <a:ea typeface="ＭＳ Ｐゴシック" panose="020B0600070205080204" pitchFamily="34" charset="-128"/>
            </a:endParaRPr>
          </a:p>
          <a:p>
            <a:pPr marL="609600" indent="-609600">
              <a:buFontTx/>
              <a:buAutoNum type="arabicPeriod"/>
            </a:pPr>
            <a:endParaRPr lang="en-US" altLang="en-US" sz="3200" dirty="0">
              <a:ea typeface="ＭＳ Ｐゴシック" panose="020B0600070205080204" pitchFamily="34" charset="-128"/>
            </a:endParaRPr>
          </a:p>
          <a:p>
            <a:pPr marL="609600" indent="-609600">
              <a:buNone/>
            </a:pPr>
            <a:endParaRPr lang="en-US" altLang="en-US" sz="3200" dirty="0">
              <a:ea typeface="ＭＳ Ｐゴシック" panose="020B0600070205080204" pitchFamily="34" charset="-128"/>
            </a:endParaRPr>
          </a:p>
          <a:p>
            <a:pPr marL="609600" indent="-609600">
              <a:buNone/>
            </a:pPr>
            <a:endParaRPr lang="en-US" altLang="en-US" sz="3200" b="1" dirty="0">
              <a:ea typeface="ＭＳ Ｐゴシック" panose="020B0600070205080204" pitchFamily="34" charset="-128"/>
            </a:endParaRPr>
          </a:p>
          <a:p>
            <a:pPr marL="609600" indent="-609600">
              <a:buNone/>
            </a:pPr>
            <a:endParaRPr lang="en-US" altLang="en-US" sz="3200" b="1" dirty="0">
              <a:ea typeface="ＭＳ Ｐゴシック" panose="020B0600070205080204" pitchFamily="34" charset="-128"/>
            </a:endParaRPr>
          </a:p>
        </p:txBody>
      </p:sp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3C38B6-F9A6-487E-B6C7-C64BF833762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27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Similarity/Dissimilarity 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1898515" y="2088204"/>
            <a:ext cx="7772400" cy="355383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An object (e.g., a customer) has a list of variables (e.g., attributes of a customer such as age, spending, gender etc.)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When measuring similarity between objects we measure similarity between variables of objects.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We use distance function to measure dissimilarity between variables. Thus the further the distance between any two objects the more dissimilar they are. </a:t>
            </a: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FBD1D4-26C7-429B-9DE7-0C9DAEF370F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9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Distance Matrix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752600"/>
            <a:ext cx="7772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	</a:t>
            </a:r>
            <a:r>
              <a:rPr lang="en-US" altLang="en-US" sz="2400">
                <a:solidFill>
                  <a:srgbClr val="D60093"/>
                </a:solidFill>
                <a:ea typeface="ＭＳ Ｐゴシック" panose="020B0600070205080204" pitchFamily="34" charset="-128"/>
              </a:rPr>
              <a:t>A distance matrix can be created with objects as indexes and distance between objects as elements.</a:t>
            </a:r>
          </a:p>
          <a:p>
            <a:pPr>
              <a:buFontTx/>
              <a:buNone/>
            </a:pPr>
            <a:endParaRPr lang="en-US" altLang="en-US" sz="2400">
              <a:solidFill>
                <a:srgbClr val="D60093"/>
              </a:solidFill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5357E-3B85-4959-845F-F6D42E5B437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840708" name="Group 4"/>
          <p:cNvGraphicFramePr>
            <a:graphicFrameLocks noGrp="1"/>
          </p:cNvGraphicFramePr>
          <p:nvPr/>
        </p:nvGraphicFramePr>
        <p:xfrm>
          <a:off x="2286000" y="2895600"/>
          <a:ext cx="7772400" cy="3163898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81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Boston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NY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DC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SF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LA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96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Boston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200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450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3000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4000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NY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200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250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2900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2700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18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DC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450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250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2800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2500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3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SF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3000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2900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2800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400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LA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4000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2700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2500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400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charset="0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640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Distance Matrix</a:t>
            </a:r>
          </a:p>
        </p:txBody>
      </p:sp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128AD-22E0-4AF2-8EA7-1E973423DD2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700" name="Group 3"/>
          <p:cNvGrpSpPr>
            <a:grpSpLocks/>
          </p:cNvGrpSpPr>
          <p:nvPr/>
        </p:nvGrpSpPr>
        <p:grpSpPr bwMode="auto">
          <a:xfrm>
            <a:off x="3505200" y="2133600"/>
            <a:ext cx="5791200" cy="3155950"/>
            <a:chOff x="336" y="1104"/>
            <a:chExt cx="3648" cy="1988"/>
          </a:xfrm>
        </p:grpSpPr>
        <p:pic>
          <p:nvPicPr>
            <p:cNvPr id="29701" name="Picture 4" descr="usa shap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1104"/>
              <a:ext cx="3120" cy="1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9702" name="Group 5"/>
            <p:cNvGrpSpPr>
              <a:grpSpLocks/>
            </p:cNvGrpSpPr>
            <p:nvPr/>
          </p:nvGrpSpPr>
          <p:grpSpPr bwMode="auto">
            <a:xfrm>
              <a:off x="3120" y="1680"/>
              <a:ext cx="864" cy="231"/>
              <a:chOff x="1824" y="2112"/>
              <a:chExt cx="864" cy="231"/>
            </a:xfrm>
          </p:grpSpPr>
          <p:sp>
            <p:nvSpPr>
              <p:cNvPr id="29715" name="Oval 6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716" name="Text Box 7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NY</a:t>
                </a:r>
              </a:p>
            </p:txBody>
          </p:sp>
        </p:grpSp>
        <p:grpSp>
          <p:nvGrpSpPr>
            <p:cNvPr id="29703" name="Group 8"/>
            <p:cNvGrpSpPr>
              <a:grpSpLocks/>
            </p:cNvGrpSpPr>
            <p:nvPr/>
          </p:nvGrpSpPr>
          <p:grpSpPr bwMode="auto">
            <a:xfrm>
              <a:off x="3024" y="1488"/>
              <a:ext cx="864" cy="231"/>
              <a:chOff x="1824" y="2112"/>
              <a:chExt cx="864" cy="231"/>
            </a:xfrm>
          </p:grpSpPr>
          <p:sp>
            <p:nvSpPr>
              <p:cNvPr id="29713" name="Oval 9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714" name="Text Box 10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Boston</a:t>
                </a:r>
              </a:p>
            </p:txBody>
          </p:sp>
        </p:grpSp>
        <p:grpSp>
          <p:nvGrpSpPr>
            <p:cNvPr id="29704" name="Group 11"/>
            <p:cNvGrpSpPr>
              <a:grpSpLocks/>
            </p:cNvGrpSpPr>
            <p:nvPr/>
          </p:nvGrpSpPr>
          <p:grpSpPr bwMode="auto">
            <a:xfrm>
              <a:off x="2880" y="1776"/>
              <a:ext cx="864" cy="231"/>
              <a:chOff x="1824" y="2112"/>
              <a:chExt cx="864" cy="231"/>
            </a:xfrm>
          </p:grpSpPr>
          <p:sp>
            <p:nvSpPr>
              <p:cNvPr id="29711" name="Oval 12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712" name="Text Box 13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DC</a:t>
                </a:r>
              </a:p>
            </p:txBody>
          </p:sp>
        </p:grpSp>
        <p:grpSp>
          <p:nvGrpSpPr>
            <p:cNvPr id="29705" name="Group 14"/>
            <p:cNvGrpSpPr>
              <a:grpSpLocks/>
            </p:cNvGrpSpPr>
            <p:nvPr/>
          </p:nvGrpSpPr>
          <p:grpSpPr bwMode="auto">
            <a:xfrm>
              <a:off x="336" y="1680"/>
              <a:ext cx="864" cy="231"/>
              <a:chOff x="1824" y="2112"/>
              <a:chExt cx="864" cy="231"/>
            </a:xfrm>
          </p:grpSpPr>
          <p:sp>
            <p:nvSpPr>
              <p:cNvPr id="29709" name="Oval 15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710" name="Text Box 16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SF</a:t>
                </a:r>
              </a:p>
            </p:txBody>
          </p:sp>
        </p:grpSp>
        <p:grpSp>
          <p:nvGrpSpPr>
            <p:cNvPr id="29706" name="Group 17"/>
            <p:cNvGrpSpPr>
              <a:grpSpLocks/>
            </p:cNvGrpSpPr>
            <p:nvPr/>
          </p:nvGrpSpPr>
          <p:grpSpPr bwMode="auto">
            <a:xfrm>
              <a:off x="432" y="2016"/>
              <a:ext cx="864" cy="231"/>
              <a:chOff x="1824" y="2112"/>
              <a:chExt cx="864" cy="231"/>
            </a:xfrm>
          </p:grpSpPr>
          <p:sp>
            <p:nvSpPr>
              <p:cNvPr id="29707" name="Oval 18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708" name="Text Box 19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LA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6570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048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K-Means Method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828800"/>
            <a:ext cx="8229600" cy="4396902"/>
          </a:xfrm>
        </p:spPr>
        <p:txBody>
          <a:bodyPr>
            <a:normAutofit/>
          </a:bodyPr>
          <a:lstStyle/>
          <a:p>
            <a:pPr marL="533400" indent="-533400">
              <a:buFontTx/>
              <a:buAutoNum type="arabicPeriod"/>
            </a:pPr>
            <a:r>
              <a:rPr lang="en-US" altLang="en-US" sz="2400" dirty="0">
                <a:ea typeface="ＭＳ Ｐゴシック" panose="020B0600070205080204" pitchFamily="34" charset="-128"/>
              </a:rPr>
              <a:t>Randomly select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k</a:t>
            </a:r>
            <a:r>
              <a:rPr lang="en-US" altLang="en-US" sz="2400" dirty="0">
                <a:ea typeface="ＭＳ Ｐゴシック" panose="020B0600070205080204" pitchFamily="34" charset="-128"/>
              </a:rPr>
              <a:t> of the objects to be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k</a:t>
            </a:r>
            <a:r>
              <a:rPr lang="en-US" altLang="en-US" sz="2400" dirty="0">
                <a:ea typeface="ＭＳ Ｐゴシック" panose="020B0600070205080204" pitchFamily="34" charset="-128"/>
              </a:rPr>
              <a:t> cluster means</a:t>
            </a:r>
          </a:p>
          <a:p>
            <a:pPr marL="533400" indent="-533400">
              <a:buFontTx/>
              <a:buAutoNum type="arabicPeriod"/>
            </a:pPr>
            <a:r>
              <a:rPr lang="en-US" altLang="en-US" sz="2400" dirty="0">
                <a:ea typeface="ＭＳ Ｐゴシック" panose="020B0600070205080204" pitchFamily="34" charset="-128"/>
              </a:rPr>
              <a:t>For each of the remaining objects:</a:t>
            </a:r>
          </a:p>
          <a:p>
            <a:pPr marL="914400" lvl="1" indent="-457200">
              <a:buFontTx/>
              <a:buChar char="•"/>
            </a:pPr>
            <a:r>
              <a:rPr lang="en-US" altLang="en-US" sz="2000" dirty="0">
                <a:ea typeface="ＭＳ Ｐゴシック" panose="020B0600070205080204" pitchFamily="34" charset="-128"/>
              </a:rPr>
              <a:t>Assign it to the cluster with the smallest distance from its cluster mean to the object</a:t>
            </a:r>
          </a:p>
          <a:p>
            <a:pPr marL="914400" lvl="1" indent="-457200">
              <a:buFontTx/>
              <a:buChar char="•"/>
            </a:pPr>
            <a:r>
              <a:rPr lang="en-US" altLang="en-US" sz="2000" dirty="0">
                <a:ea typeface="ＭＳ Ｐゴシック" panose="020B0600070205080204" pitchFamily="34" charset="-128"/>
              </a:rPr>
              <a:t>Recalculate the cluster mean</a:t>
            </a:r>
          </a:p>
          <a:p>
            <a:pPr marL="533400" indent="-533400">
              <a:buFontTx/>
              <a:buAutoNum type="arabicPeriod"/>
            </a:pPr>
            <a:r>
              <a:rPr lang="en-US" altLang="en-US" sz="2400" dirty="0">
                <a:ea typeface="ＭＳ Ｐゴシック" panose="020B0600070205080204" pitchFamily="34" charset="-128"/>
              </a:rPr>
              <a:t>Calculate the within cluster sum of square-errors:</a:t>
            </a:r>
          </a:p>
          <a:p>
            <a:pPr marL="914400" lvl="1" indent="-457200">
              <a:buNone/>
            </a:pPr>
            <a:r>
              <a:rPr lang="en-US" altLang="en-US" sz="2000" i="1" dirty="0">
                <a:ea typeface="ＭＳ Ｐゴシック" panose="020B0600070205080204" pitchFamily="34" charset="-128"/>
              </a:rPr>
              <a:t> E</a:t>
            </a:r>
            <a:r>
              <a:rPr lang="en-US" altLang="en-US" sz="2000" dirty="0">
                <a:ea typeface="ＭＳ Ｐゴシック" panose="020B0600070205080204" pitchFamily="34" charset="-128"/>
              </a:rPr>
              <a:t> = </a:t>
            </a:r>
            <a:r>
              <a:rPr lang="en-US" altLang="en-US" sz="20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      </a:t>
            </a: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</a:t>
            </a:r>
            <a:r>
              <a:rPr lang="en-US" altLang="en-US" sz="20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 	     | object – object</a:t>
            </a:r>
            <a:r>
              <a:rPr lang="ja-JP" altLang="en-US" sz="20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’</a:t>
            </a:r>
            <a:r>
              <a:rPr lang="en-US" altLang="ja-JP" sz="20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s cluster mean|</a:t>
            </a:r>
          </a:p>
          <a:p>
            <a:pPr marL="914400" lvl="1" indent="-457200">
              <a:buNone/>
            </a:pPr>
            <a:r>
              <a:rPr lang="en-US" altLang="en-US" sz="20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	       all objects</a:t>
            </a:r>
          </a:p>
          <a:p>
            <a:pPr marL="914400" lvl="1" indent="-457200">
              <a:buNone/>
            </a:pPr>
            <a:r>
              <a:rPr lang="en-US" altLang="en-US" sz="20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      Re-distribute objects if </a:t>
            </a:r>
            <a:r>
              <a:rPr lang="en-US" altLang="en-US" sz="2000" i="1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E can be reduced</a:t>
            </a:r>
            <a:endParaRPr lang="en-US" altLang="en-US" sz="2000" dirty="0"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533400" indent="-533400">
              <a:buFontTx/>
              <a:buAutoNum type="arabicPeriod"/>
            </a:pPr>
            <a:r>
              <a:rPr lang="en-US" altLang="en-US" sz="24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Repeat 3 until </a:t>
            </a:r>
            <a:r>
              <a:rPr lang="en-US" altLang="en-US" sz="2400" i="1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E</a:t>
            </a:r>
            <a:r>
              <a:rPr lang="en-US" altLang="en-US" sz="240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 does not improve significantly over consecutive iterations</a:t>
            </a:r>
          </a:p>
          <a:p>
            <a:pPr marL="914400" lvl="1" indent="-457200">
              <a:buFontTx/>
              <a:buChar char="•"/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3EA131-2018-40DD-BB63-D6D1888CDAD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274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K-Means Example (k=2): Initialization</a:t>
            </a:r>
          </a:p>
        </p:txBody>
      </p:sp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288B1-D5BC-41F9-A9EF-D1A6066B29B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3796" name="Group 3"/>
          <p:cNvGrpSpPr>
            <a:grpSpLocks/>
          </p:cNvGrpSpPr>
          <p:nvPr/>
        </p:nvGrpSpPr>
        <p:grpSpPr bwMode="auto">
          <a:xfrm>
            <a:off x="3505200" y="2133600"/>
            <a:ext cx="5791200" cy="3155950"/>
            <a:chOff x="336" y="1104"/>
            <a:chExt cx="3648" cy="1988"/>
          </a:xfrm>
        </p:grpSpPr>
        <p:pic>
          <p:nvPicPr>
            <p:cNvPr id="33803" name="Picture 4" descr="usa shap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1104"/>
              <a:ext cx="3120" cy="1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3804" name="Group 5"/>
            <p:cNvGrpSpPr>
              <a:grpSpLocks/>
            </p:cNvGrpSpPr>
            <p:nvPr/>
          </p:nvGrpSpPr>
          <p:grpSpPr bwMode="auto">
            <a:xfrm>
              <a:off x="3120" y="1680"/>
              <a:ext cx="864" cy="231"/>
              <a:chOff x="1824" y="2112"/>
              <a:chExt cx="864" cy="231"/>
            </a:xfrm>
          </p:grpSpPr>
          <p:sp>
            <p:nvSpPr>
              <p:cNvPr id="33817" name="Oval 6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818" name="Text Box 7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NY</a:t>
                </a:r>
              </a:p>
            </p:txBody>
          </p:sp>
        </p:grpSp>
        <p:grpSp>
          <p:nvGrpSpPr>
            <p:cNvPr id="33805" name="Group 8"/>
            <p:cNvGrpSpPr>
              <a:grpSpLocks/>
            </p:cNvGrpSpPr>
            <p:nvPr/>
          </p:nvGrpSpPr>
          <p:grpSpPr bwMode="auto">
            <a:xfrm>
              <a:off x="3024" y="1488"/>
              <a:ext cx="864" cy="231"/>
              <a:chOff x="1824" y="2112"/>
              <a:chExt cx="864" cy="231"/>
            </a:xfrm>
          </p:grpSpPr>
          <p:sp>
            <p:nvSpPr>
              <p:cNvPr id="33815" name="Oval 9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816" name="Text Box 10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Boston</a:t>
                </a:r>
              </a:p>
            </p:txBody>
          </p:sp>
        </p:grpSp>
        <p:grpSp>
          <p:nvGrpSpPr>
            <p:cNvPr id="33806" name="Group 11"/>
            <p:cNvGrpSpPr>
              <a:grpSpLocks/>
            </p:cNvGrpSpPr>
            <p:nvPr/>
          </p:nvGrpSpPr>
          <p:grpSpPr bwMode="auto">
            <a:xfrm>
              <a:off x="2880" y="1776"/>
              <a:ext cx="864" cy="231"/>
              <a:chOff x="1824" y="2112"/>
              <a:chExt cx="864" cy="231"/>
            </a:xfrm>
          </p:grpSpPr>
          <p:sp>
            <p:nvSpPr>
              <p:cNvPr id="33813" name="Oval 12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814" name="Text Box 13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DC</a:t>
                </a:r>
              </a:p>
            </p:txBody>
          </p:sp>
        </p:grpSp>
        <p:grpSp>
          <p:nvGrpSpPr>
            <p:cNvPr id="33807" name="Group 14"/>
            <p:cNvGrpSpPr>
              <a:grpSpLocks/>
            </p:cNvGrpSpPr>
            <p:nvPr/>
          </p:nvGrpSpPr>
          <p:grpSpPr bwMode="auto">
            <a:xfrm>
              <a:off x="336" y="1680"/>
              <a:ext cx="864" cy="231"/>
              <a:chOff x="1824" y="2112"/>
              <a:chExt cx="864" cy="231"/>
            </a:xfrm>
          </p:grpSpPr>
          <p:sp>
            <p:nvSpPr>
              <p:cNvPr id="33811" name="Oval 15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812" name="Text Box 16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SF</a:t>
                </a:r>
              </a:p>
            </p:txBody>
          </p:sp>
        </p:grpSp>
        <p:grpSp>
          <p:nvGrpSpPr>
            <p:cNvPr id="33808" name="Group 17"/>
            <p:cNvGrpSpPr>
              <a:grpSpLocks/>
            </p:cNvGrpSpPr>
            <p:nvPr/>
          </p:nvGrpSpPr>
          <p:grpSpPr bwMode="auto">
            <a:xfrm>
              <a:off x="432" y="2016"/>
              <a:ext cx="864" cy="231"/>
              <a:chOff x="1824" y="2112"/>
              <a:chExt cx="864" cy="231"/>
            </a:xfrm>
          </p:grpSpPr>
          <p:sp>
            <p:nvSpPr>
              <p:cNvPr id="33809" name="Oval 18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810" name="Text Box 19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LA</a:t>
                </a:r>
              </a:p>
            </p:txBody>
          </p:sp>
        </p:grpSp>
      </p:grpSp>
      <p:sp>
        <p:nvSpPr>
          <p:cNvPr id="33797" name="Oval 20"/>
          <p:cNvSpPr>
            <a:spLocks noChangeArrowheads="1"/>
          </p:cNvSpPr>
          <p:nvPr/>
        </p:nvSpPr>
        <p:spPr bwMode="auto">
          <a:xfrm>
            <a:off x="7492663" y="2628900"/>
            <a:ext cx="1524000" cy="4572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8" name="Oval 21"/>
          <p:cNvSpPr>
            <a:spLocks noChangeArrowheads="1"/>
          </p:cNvSpPr>
          <p:nvPr/>
        </p:nvSpPr>
        <p:spPr bwMode="auto">
          <a:xfrm>
            <a:off x="8094662" y="3047350"/>
            <a:ext cx="990600" cy="3810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9" name="Text Box 23"/>
          <p:cNvSpPr txBox="1">
            <a:spLocks noChangeArrowheads="1"/>
          </p:cNvSpPr>
          <p:nvPr/>
        </p:nvSpPr>
        <p:spPr bwMode="auto">
          <a:xfrm>
            <a:off x="8991600" y="2514600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BD582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Cluster 1</a:t>
            </a:r>
          </a:p>
        </p:txBody>
      </p:sp>
      <p:sp>
        <p:nvSpPr>
          <p:cNvPr id="33800" name="Text Box 24"/>
          <p:cNvSpPr txBox="1">
            <a:spLocks noChangeArrowheads="1"/>
          </p:cNvSpPr>
          <p:nvPr/>
        </p:nvSpPr>
        <p:spPr bwMode="auto">
          <a:xfrm>
            <a:off x="8991600" y="3200400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Cluster 2</a:t>
            </a:r>
          </a:p>
        </p:txBody>
      </p:sp>
      <p:sp>
        <p:nvSpPr>
          <p:cNvPr id="33801" name="Text Box 25"/>
          <p:cNvSpPr txBox="1">
            <a:spLocks noChangeArrowheads="1"/>
          </p:cNvSpPr>
          <p:nvPr/>
        </p:nvSpPr>
        <p:spPr bwMode="auto">
          <a:xfrm>
            <a:off x="7620001" y="2667000"/>
            <a:ext cx="4222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BD582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+</a:t>
            </a:r>
          </a:p>
        </p:txBody>
      </p:sp>
      <p:sp>
        <p:nvSpPr>
          <p:cNvPr id="33802" name="Text Box 26"/>
          <p:cNvSpPr txBox="1">
            <a:spLocks noChangeArrowheads="1"/>
          </p:cNvSpPr>
          <p:nvPr/>
        </p:nvSpPr>
        <p:spPr bwMode="auto">
          <a:xfrm>
            <a:off x="7772401" y="2971800"/>
            <a:ext cx="4222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7939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09600"/>
            <a:ext cx="88392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K-Means Example: Assign Objects</a:t>
            </a:r>
          </a:p>
        </p:txBody>
      </p:sp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90236F-5314-4A1B-98B8-A1DCD0255FF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5844" name="Group 3"/>
          <p:cNvGrpSpPr>
            <a:grpSpLocks/>
          </p:cNvGrpSpPr>
          <p:nvPr/>
        </p:nvGrpSpPr>
        <p:grpSpPr bwMode="auto">
          <a:xfrm>
            <a:off x="3505200" y="2133600"/>
            <a:ext cx="5791200" cy="3155950"/>
            <a:chOff x="336" y="1104"/>
            <a:chExt cx="3648" cy="1988"/>
          </a:xfrm>
        </p:grpSpPr>
        <p:pic>
          <p:nvPicPr>
            <p:cNvPr id="35851" name="Picture 4" descr="usa shap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1104"/>
              <a:ext cx="3120" cy="1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852" name="Group 5"/>
            <p:cNvGrpSpPr>
              <a:grpSpLocks/>
            </p:cNvGrpSpPr>
            <p:nvPr/>
          </p:nvGrpSpPr>
          <p:grpSpPr bwMode="auto">
            <a:xfrm>
              <a:off x="3120" y="1680"/>
              <a:ext cx="864" cy="231"/>
              <a:chOff x="1824" y="2112"/>
              <a:chExt cx="864" cy="231"/>
            </a:xfrm>
          </p:grpSpPr>
          <p:sp>
            <p:nvSpPr>
              <p:cNvPr id="35865" name="Oval 6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66" name="Text Box 7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NY</a:t>
                </a:r>
              </a:p>
            </p:txBody>
          </p:sp>
        </p:grpSp>
        <p:grpSp>
          <p:nvGrpSpPr>
            <p:cNvPr id="35853" name="Group 8"/>
            <p:cNvGrpSpPr>
              <a:grpSpLocks/>
            </p:cNvGrpSpPr>
            <p:nvPr/>
          </p:nvGrpSpPr>
          <p:grpSpPr bwMode="auto">
            <a:xfrm>
              <a:off x="3024" y="1488"/>
              <a:ext cx="864" cy="231"/>
              <a:chOff x="1824" y="2112"/>
              <a:chExt cx="864" cy="231"/>
            </a:xfrm>
          </p:grpSpPr>
          <p:sp>
            <p:nvSpPr>
              <p:cNvPr id="35863" name="Oval 9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64" name="Text Box 10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Boston</a:t>
                </a:r>
              </a:p>
            </p:txBody>
          </p:sp>
        </p:grpSp>
        <p:grpSp>
          <p:nvGrpSpPr>
            <p:cNvPr id="35854" name="Group 11"/>
            <p:cNvGrpSpPr>
              <a:grpSpLocks/>
            </p:cNvGrpSpPr>
            <p:nvPr/>
          </p:nvGrpSpPr>
          <p:grpSpPr bwMode="auto">
            <a:xfrm>
              <a:off x="2880" y="1776"/>
              <a:ext cx="864" cy="231"/>
              <a:chOff x="1824" y="2112"/>
              <a:chExt cx="864" cy="231"/>
            </a:xfrm>
          </p:grpSpPr>
          <p:sp>
            <p:nvSpPr>
              <p:cNvPr id="35861" name="Oval 12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62" name="Text Box 13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DC</a:t>
                </a:r>
              </a:p>
            </p:txBody>
          </p:sp>
        </p:grpSp>
        <p:grpSp>
          <p:nvGrpSpPr>
            <p:cNvPr id="35855" name="Group 14"/>
            <p:cNvGrpSpPr>
              <a:grpSpLocks/>
            </p:cNvGrpSpPr>
            <p:nvPr/>
          </p:nvGrpSpPr>
          <p:grpSpPr bwMode="auto">
            <a:xfrm>
              <a:off x="336" y="1680"/>
              <a:ext cx="864" cy="231"/>
              <a:chOff x="1824" y="2112"/>
              <a:chExt cx="864" cy="231"/>
            </a:xfrm>
          </p:grpSpPr>
          <p:sp>
            <p:nvSpPr>
              <p:cNvPr id="35859" name="Oval 15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60" name="Text Box 16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SF</a:t>
                </a:r>
              </a:p>
            </p:txBody>
          </p:sp>
        </p:grpSp>
        <p:grpSp>
          <p:nvGrpSpPr>
            <p:cNvPr id="35856" name="Group 17"/>
            <p:cNvGrpSpPr>
              <a:grpSpLocks/>
            </p:cNvGrpSpPr>
            <p:nvPr/>
          </p:nvGrpSpPr>
          <p:grpSpPr bwMode="auto">
            <a:xfrm>
              <a:off x="432" y="2016"/>
              <a:ext cx="864" cy="231"/>
              <a:chOff x="1824" y="2112"/>
              <a:chExt cx="864" cy="231"/>
            </a:xfrm>
          </p:grpSpPr>
          <p:sp>
            <p:nvSpPr>
              <p:cNvPr id="35857" name="Oval 18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58" name="Text Box 19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LA</a:t>
                </a:r>
              </a:p>
            </p:txBody>
          </p:sp>
        </p:grpSp>
      </p:grpSp>
      <p:sp>
        <p:nvSpPr>
          <p:cNvPr id="35845" name="Oval 20"/>
          <p:cNvSpPr>
            <a:spLocks noChangeArrowheads="1"/>
          </p:cNvSpPr>
          <p:nvPr/>
        </p:nvSpPr>
        <p:spPr bwMode="auto">
          <a:xfrm>
            <a:off x="7391400" y="2590800"/>
            <a:ext cx="1524000" cy="4572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6" name="Oval 21"/>
          <p:cNvSpPr>
            <a:spLocks noChangeArrowheads="1"/>
          </p:cNvSpPr>
          <p:nvPr/>
        </p:nvSpPr>
        <p:spPr bwMode="auto">
          <a:xfrm>
            <a:off x="7010400" y="3124200"/>
            <a:ext cx="1828800" cy="6096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7" name="Text Box 22"/>
          <p:cNvSpPr txBox="1">
            <a:spLocks noChangeArrowheads="1"/>
          </p:cNvSpPr>
          <p:nvPr/>
        </p:nvSpPr>
        <p:spPr bwMode="auto">
          <a:xfrm>
            <a:off x="8991600" y="2514600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BD582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Cluster 1</a:t>
            </a:r>
          </a:p>
        </p:txBody>
      </p:sp>
      <p:sp>
        <p:nvSpPr>
          <p:cNvPr id="35848" name="Text Box 23"/>
          <p:cNvSpPr txBox="1">
            <a:spLocks noChangeArrowheads="1"/>
          </p:cNvSpPr>
          <p:nvPr/>
        </p:nvSpPr>
        <p:spPr bwMode="auto">
          <a:xfrm>
            <a:off x="8991600" y="3200400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Cluster 2</a:t>
            </a:r>
          </a:p>
        </p:txBody>
      </p:sp>
      <p:sp>
        <p:nvSpPr>
          <p:cNvPr id="35849" name="Text Box 24"/>
          <p:cNvSpPr txBox="1">
            <a:spLocks noChangeArrowheads="1"/>
          </p:cNvSpPr>
          <p:nvPr/>
        </p:nvSpPr>
        <p:spPr bwMode="auto">
          <a:xfrm>
            <a:off x="7620001" y="2667000"/>
            <a:ext cx="4222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BD582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+</a:t>
            </a:r>
          </a:p>
        </p:txBody>
      </p:sp>
      <p:sp>
        <p:nvSpPr>
          <p:cNvPr id="35850" name="Text Box 25"/>
          <p:cNvSpPr txBox="1">
            <a:spLocks noChangeArrowheads="1"/>
          </p:cNvSpPr>
          <p:nvPr/>
        </p:nvSpPr>
        <p:spPr bwMode="auto">
          <a:xfrm>
            <a:off x="7620001" y="3048000"/>
            <a:ext cx="4222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280920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09600"/>
            <a:ext cx="88392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K-Means Example: Assign Objects</a:t>
            </a:r>
          </a:p>
        </p:txBody>
      </p:sp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2F8967-2B8A-4578-887F-87C4D787E97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7892" name="Group 3"/>
          <p:cNvGrpSpPr>
            <a:grpSpLocks/>
          </p:cNvGrpSpPr>
          <p:nvPr/>
        </p:nvGrpSpPr>
        <p:grpSpPr bwMode="auto">
          <a:xfrm>
            <a:off x="3505200" y="2133600"/>
            <a:ext cx="5791200" cy="3155950"/>
            <a:chOff x="336" y="1104"/>
            <a:chExt cx="3648" cy="1988"/>
          </a:xfrm>
        </p:grpSpPr>
        <p:pic>
          <p:nvPicPr>
            <p:cNvPr id="37899" name="Picture 4" descr="usa shap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1104"/>
              <a:ext cx="3120" cy="1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900" name="Group 5"/>
            <p:cNvGrpSpPr>
              <a:grpSpLocks/>
            </p:cNvGrpSpPr>
            <p:nvPr/>
          </p:nvGrpSpPr>
          <p:grpSpPr bwMode="auto">
            <a:xfrm>
              <a:off x="3120" y="1680"/>
              <a:ext cx="864" cy="231"/>
              <a:chOff x="1824" y="2112"/>
              <a:chExt cx="864" cy="231"/>
            </a:xfrm>
          </p:grpSpPr>
          <p:sp>
            <p:nvSpPr>
              <p:cNvPr id="37913" name="Oval 6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914" name="Text Box 7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NY</a:t>
                </a:r>
              </a:p>
            </p:txBody>
          </p:sp>
        </p:grpSp>
        <p:grpSp>
          <p:nvGrpSpPr>
            <p:cNvPr id="37901" name="Group 8"/>
            <p:cNvGrpSpPr>
              <a:grpSpLocks/>
            </p:cNvGrpSpPr>
            <p:nvPr/>
          </p:nvGrpSpPr>
          <p:grpSpPr bwMode="auto">
            <a:xfrm>
              <a:off x="3024" y="1488"/>
              <a:ext cx="864" cy="231"/>
              <a:chOff x="1824" y="2112"/>
              <a:chExt cx="864" cy="231"/>
            </a:xfrm>
          </p:grpSpPr>
          <p:sp>
            <p:nvSpPr>
              <p:cNvPr id="37911" name="Oval 9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912" name="Text Box 10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Boston</a:t>
                </a:r>
              </a:p>
            </p:txBody>
          </p:sp>
        </p:grpSp>
        <p:grpSp>
          <p:nvGrpSpPr>
            <p:cNvPr id="37902" name="Group 11"/>
            <p:cNvGrpSpPr>
              <a:grpSpLocks/>
            </p:cNvGrpSpPr>
            <p:nvPr/>
          </p:nvGrpSpPr>
          <p:grpSpPr bwMode="auto">
            <a:xfrm>
              <a:off x="2880" y="1776"/>
              <a:ext cx="864" cy="231"/>
              <a:chOff x="1824" y="2112"/>
              <a:chExt cx="864" cy="231"/>
            </a:xfrm>
          </p:grpSpPr>
          <p:sp>
            <p:nvSpPr>
              <p:cNvPr id="37909" name="Oval 12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910" name="Text Box 13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DC</a:t>
                </a:r>
              </a:p>
            </p:txBody>
          </p:sp>
        </p:grpSp>
        <p:grpSp>
          <p:nvGrpSpPr>
            <p:cNvPr id="37903" name="Group 14"/>
            <p:cNvGrpSpPr>
              <a:grpSpLocks/>
            </p:cNvGrpSpPr>
            <p:nvPr/>
          </p:nvGrpSpPr>
          <p:grpSpPr bwMode="auto">
            <a:xfrm>
              <a:off x="336" y="1680"/>
              <a:ext cx="864" cy="231"/>
              <a:chOff x="1824" y="2112"/>
              <a:chExt cx="864" cy="231"/>
            </a:xfrm>
          </p:grpSpPr>
          <p:sp>
            <p:nvSpPr>
              <p:cNvPr id="37907" name="Oval 15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908" name="Text Box 16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SF</a:t>
                </a:r>
              </a:p>
            </p:txBody>
          </p:sp>
        </p:grpSp>
        <p:grpSp>
          <p:nvGrpSpPr>
            <p:cNvPr id="37904" name="Group 17"/>
            <p:cNvGrpSpPr>
              <a:grpSpLocks/>
            </p:cNvGrpSpPr>
            <p:nvPr/>
          </p:nvGrpSpPr>
          <p:grpSpPr bwMode="auto">
            <a:xfrm>
              <a:off x="432" y="2016"/>
              <a:ext cx="864" cy="231"/>
              <a:chOff x="1824" y="2112"/>
              <a:chExt cx="864" cy="231"/>
            </a:xfrm>
          </p:grpSpPr>
          <p:sp>
            <p:nvSpPr>
              <p:cNvPr id="37905" name="Oval 18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906" name="Text Box 19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LA</a:t>
                </a:r>
              </a:p>
            </p:txBody>
          </p:sp>
        </p:grpSp>
      </p:grpSp>
      <p:sp>
        <p:nvSpPr>
          <p:cNvPr id="37893" name="Oval 20"/>
          <p:cNvSpPr>
            <a:spLocks noChangeArrowheads="1"/>
          </p:cNvSpPr>
          <p:nvPr/>
        </p:nvSpPr>
        <p:spPr bwMode="auto">
          <a:xfrm>
            <a:off x="7391400" y="2590800"/>
            <a:ext cx="1524000" cy="4572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894" name="Oval 21"/>
          <p:cNvSpPr>
            <a:spLocks noChangeArrowheads="1"/>
          </p:cNvSpPr>
          <p:nvPr/>
        </p:nvSpPr>
        <p:spPr bwMode="auto">
          <a:xfrm>
            <a:off x="2819400" y="2971800"/>
            <a:ext cx="6019800" cy="7620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895" name="Text Box 22"/>
          <p:cNvSpPr txBox="1">
            <a:spLocks noChangeArrowheads="1"/>
          </p:cNvSpPr>
          <p:nvPr/>
        </p:nvSpPr>
        <p:spPr bwMode="auto">
          <a:xfrm>
            <a:off x="8991600" y="2514600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BD582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Cluster 1</a:t>
            </a:r>
          </a:p>
        </p:txBody>
      </p:sp>
      <p:sp>
        <p:nvSpPr>
          <p:cNvPr id="37896" name="Text Box 23"/>
          <p:cNvSpPr txBox="1">
            <a:spLocks noChangeArrowheads="1"/>
          </p:cNvSpPr>
          <p:nvPr/>
        </p:nvSpPr>
        <p:spPr bwMode="auto">
          <a:xfrm>
            <a:off x="8991600" y="3200400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Cluster 2</a:t>
            </a:r>
          </a:p>
        </p:txBody>
      </p:sp>
      <p:sp>
        <p:nvSpPr>
          <p:cNvPr id="37897" name="Text Box 24"/>
          <p:cNvSpPr txBox="1">
            <a:spLocks noChangeArrowheads="1"/>
          </p:cNvSpPr>
          <p:nvPr/>
        </p:nvSpPr>
        <p:spPr bwMode="auto">
          <a:xfrm>
            <a:off x="7620001" y="2667000"/>
            <a:ext cx="4222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BD582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+</a:t>
            </a:r>
          </a:p>
        </p:txBody>
      </p:sp>
      <p:sp>
        <p:nvSpPr>
          <p:cNvPr id="37898" name="Text Box 25"/>
          <p:cNvSpPr txBox="1">
            <a:spLocks noChangeArrowheads="1"/>
          </p:cNvSpPr>
          <p:nvPr/>
        </p:nvSpPr>
        <p:spPr bwMode="auto">
          <a:xfrm>
            <a:off x="5791201" y="3048000"/>
            <a:ext cx="4222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439469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09600"/>
            <a:ext cx="88392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K-Means Example: Assign Objects</a:t>
            </a:r>
          </a:p>
        </p:txBody>
      </p:sp>
      <p:sp>
        <p:nvSpPr>
          <p:cNvPr id="399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2B1282-2E4F-4523-8823-BCA0E9E437E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9940" name="Group 3"/>
          <p:cNvGrpSpPr>
            <a:grpSpLocks/>
          </p:cNvGrpSpPr>
          <p:nvPr/>
        </p:nvGrpSpPr>
        <p:grpSpPr bwMode="auto">
          <a:xfrm>
            <a:off x="3505200" y="2133600"/>
            <a:ext cx="5791200" cy="3155950"/>
            <a:chOff x="336" y="1104"/>
            <a:chExt cx="3648" cy="1988"/>
          </a:xfrm>
        </p:grpSpPr>
        <p:pic>
          <p:nvPicPr>
            <p:cNvPr id="39947" name="Picture 4" descr="usa shap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1104"/>
              <a:ext cx="3120" cy="1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9948" name="Group 5"/>
            <p:cNvGrpSpPr>
              <a:grpSpLocks/>
            </p:cNvGrpSpPr>
            <p:nvPr/>
          </p:nvGrpSpPr>
          <p:grpSpPr bwMode="auto">
            <a:xfrm>
              <a:off x="3120" y="1680"/>
              <a:ext cx="864" cy="231"/>
              <a:chOff x="1824" y="2112"/>
              <a:chExt cx="864" cy="231"/>
            </a:xfrm>
          </p:grpSpPr>
          <p:sp>
            <p:nvSpPr>
              <p:cNvPr id="39961" name="Oval 6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962" name="Text Box 7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NY</a:t>
                </a:r>
              </a:p>
            </p:txBody>
          </p:sp>
        </p:grpSp>
        <p:grpSp>
          <p:nvGrpSpPr>
            <p:cNvPr id="39949" name="Group 8"/>
            <p:cNvGrpSpPr>
              <a:grpSpLocks/>
            </p:cNvGrpSpPr>
            <p:nvPr/>
          </p:nvGrpSpPr>
          <p:grpSpPr bwMode="auto">
            <a:xfrm>
              <a:off x="3024" y="1488"/>
              <a:ext cx="864" cy="231"/>
              <a:chOff x="1824" y="2112"/>
              <a:chExt cx="864" cy="231"/>
            </a:xfrm>
          </p:grpSpPr>
          <p:sp>
            <p:nvSpPr>
              <p:cNvPr id="39959" name="Oval 9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960" name="Text Box 10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Boston</a:t>
                </a:r>
              </a:p>
            </p:txBody>
          </p:sp>
        </p:grpSp>
        <p:grpSp>
          <p:nvGrpSpPr>
            <p:cNvPr id="39950" name="Group 11"/>
            <p:cNvGrpSpPr>
              <a:grpSpLocks/>
            </p:cNvGrpSpPr>
            <p:nvPr/>
          </p:nvGrpSpPr>
          <p:grpSpPr bwMode="auto">
            <a:xfrm>
              <a:off x="2880" y="1776"/>
              <a:ext cx="864" cy="231"/>
              <a:chOff x="1824" y="2112"/>
              <a:chExt cx="864" cy="231"/>
            </a:xfrm>
          </p:grpSpPr>
          <p:sp>
            <p:nvSpPr>
              <p:cNvPr id="39957" name="Oval 12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958" name="Text Box 13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DC</a:t>
                </a:r>
              </a:p>
            </p:txBody>
          </p:sp>
        </p:grpSp>
        <p:grpSp>
          <p:nvGrpSpPr>
            <p:cNvPr id="39951" name="Group 14"/>
            <p:cNvGrpSpPr>
              <a:grpSpLocks/>
            </p:cNvGrpSpPr>
            <p:nvPr/>
          </p:nvGrpSpPr>
          <p:grpSpPr bwMode="auto">
            <a:xfrm>
              <a:off x="336" y="1680"/>
              <a:ext cx="864" cy="231"/>
              <a:chOff x="1824" y="2112"/>
              <a:chExt cx="864" cy="231"/>
            </a:xfrm>
          </p:grpSpPr>
          <p:sp>
            <p:nvSpPr>
              <p:cNvPr id="39955" name="Oval 15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956" name="Text Box 16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SF</a:t>
                </a:r>
              </a:p>
            </p:txBody>
          </p:sp>
        </p:grpSp>
        <p:grpSp>
          <p:nvGrpSpPr>
            <p:cNvPr id="39952" name="Group 17"/>
            <p:cNvGrpSpPr>
              <a:grpSpLocks/>
            </p:cNvGrpSpPr>
            <p:nvPr/>
          </p:nvGrpSpPr>
          <p:grpSpPr bwMode="auto">
            <a:xfrm>
              <a:off x="432" y="2016"/>
              <a:ext cx="864" cy="231"/>
              <a:chOff x="1824" y="2112"/>
              <a:chExt cx="864" cy="231"/>
            </a:xfrm>
          </p:grpSpPr>
          <p:sp>
            <p:nvSpPr>
              <p:cNvPr id="39953" name="Oval 18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954" name="Text Box 19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LA</a:t>
                </a:r>
              </a:p>
            </p:txBody>
          </p:sp>
        </p:grpSp>
      </p:grpSp>
      <p:sp>
        <p:nvSpPr>
          <p:cNvPr id="39941" name="Oval 20"/>
          <p:cNvSpPr>
            <a:spLocks noChangeArrowheads="1"/>
          </p:cNvSpPr>
          <p:nvPr/>
        </p:nvSpPr>
        <p:spPr bwMode="auto">
          <a:xfrm>
            <a:off x="7391400" y="2590800"/>
            <a:ext cx="1524000" cy="4572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42" name="Oval 21"/>
          <p:cNvSpPr>
            <a:spLocks noChangeArrowheads="1"/>
          </p:cNvSpPr>
          <p:nvPr/>
        </p:nvSpPr>
        <p:spPr bwMode="auto">
          <a:xfrm>
            <a:off x="2819400" y="2895600"/>
            <a:ext cx="6019800" cy="12192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43" name="Text Box 22"/>
          <p:cNvSpPr txBox="1">
            <a:spLocks noChangeArrowheads="1"/>
          </p:cNvSpPr>
          <p:nvPr/>
        </p:nvSpPr>
        <p:spPr bwMode="auto">
          <a:xfrm>
            <a:off x="8991600" y="2514600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BD582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Cluster 1</a:t>
            </a:r>
          </a:p>
        </p:txBody>
      </p:sp>
      <p:sp>
        <p:nvSpPr>
          <p:cNvPr id="39944" name="Text Box 23"/>
          <p:cNvSpPr txBox="1">
            <a:spLocks noChangeArrowheads="1"/>
          </p:cNvSpPr>
          <p:nvPr/>
        </p:nvSpPr>
        <p:spPr bwMode="auto">
          <a:xfrm>
            <a:off x="8991600" y="3200400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Cluster 2</a:t>
            </a:r>
          </a:p>
        </p:txBody>
      </p:sp>
      <p:sp>
        <p:nvSpPr>
          <p:cNvPr id="39945" name="Text Box 24"/>
          <p:cNvSpPr txBox="1">
            <a:spLocks noChangeArrowheads="1"/>
          </p:cNvSpPr>
          <p:nvPr/>
        </p:nvSpPr>
        <p:spPr bwMode="auto">
          <a:xfrm>
            <a:off x="7620001" y="2667000"/>
            <a:ext cx="4222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BD582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+</a:t>
            </a:r>
          </a:p>
        </p:txBody>
      </p:sp>
      <p:sp>
        <p:nvSpPr>
          <p:cNvPr id="39946" name="Text Box 25"/>
          <p:cNvSpPr txBox="1">
            <a:spLocks noChangeArrowheads="1"/>
          </p:cNvSpPr>
          <p:nvPr/>
        </p:nvSpPr>
        <p:spPr bwMode="auto">
          <a:xfrm>
            <a:off x="5791201" y="3200400"/>
            <a:ext cx="4222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282991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09600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K-Means Example: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Redistribute Objects</a:t>
            </a:r>
          </a:p>
        </p:txBody>
      </p:sp>
      <p:sp>
        <p:nvSpPr>
          <p:cNvPr id="419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43C296-978B-4CED-B17B-3EC355652B1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1988" name="Group 3"/>
          <p:cNvGrpSpPr>
            <a:grpSpLocks/>
          </p:cNvGrpSpPr>
          <p:nvPr/>
        </p:nvGrpSpPr>
        <p:grpSpPr bwMode="auto">
          <a:xfrm>
            <a:off x="3505200" y="2133600"/>
            <a:ext cx="5791200" cy="3155950"/>
            <a:chOff x="336" y="1104"/>
            <a:chExt cx="3648" cy="1988"/>
          </a:xfrm>
        </p:grpSpPr>
        <p:pic>
          <p:nvPicPr>
            <p:cNvPr id="41995" name="Picture 4" descr="usa shap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1104"/>
              <a:ext cx="3120" cy="1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996" name="Group 5"/>
            <p:cNvGrpSpPr>
              <a:grpSpLocks/>
            </p:cNvGrpSpPr>
            <p:nvPr/>
          </p:nvGrpSpPr>
          <p:grpSpPr bwMode="auto">
            <a:xfrm>
              <a:off x="3120" y="1680"/>
              <a:ext cx="864" cy="231"/>
              <a:chOff x="1824" y="2112"/>
              <a:chExt cx="864" cy="231"/>
            </a:xfrm>
          </p:grpSpPr>
          <p:sp>
            <p:nvSpPr>
              <p:cNvPr id="42009" name="Oval 6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10" name="Text Box 7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NY</a:t>
                </a:r>
              </a:p>
            </p:txBody>
          </p:sp>
        </p:grpSp>
        <p:grpSp>
          <p:nvGrpSpPr>
            <p:cNvPr id="41997" name="Group 8"/>
            <p:cNvGrpSpPr>
              <a:grpSpLocks/>
            </p:cNvGrpSpPr>
            <p:nvPr/>
          </p:nvGrpSpPr>
          <p:grpSpPr bwMode="auto">
            <a:xfrm>
              <a:off x="3024" y="1488"/>
              <a:ext cx="864" cy="231"/>
              <a:chOff x="1824" y="2112"/>
              <a:chExt cx="864" cy="231"/>
            </a:xfrm>
          </p:grpSpPr>
          <p:sp>
            <p:nvSpPr>
              <p:cNvPr id="42007" name="Oval 9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08" name="Text Box 10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Boston</a:t>
                </a:r>
              </a:p>
            </p:txBody>
          </p:sp>
        </p:grpSp>
        <p:grpSp>
          <p:nvGrpSpPr>
            <p:cNvPr id="41998" name="Group 11"/>
            <p:cNvGrpSpPr>
              <a:grpSpLocks/>
            </p:cNvGrpSpPr>
            <p:nvPr/>
          </p:nvGrpSpPr>
          <p:grpSpPr bwMode="auto">
            <a:xfrm>
              <a:off x="2880" y="1776"/>
              <a:ext cx="864" cy="231"/>
              <a:chOff x="1824" y="2112"/>
              <a:chExt cx="864" cy="231"/>
            </a:xfrm>
          </p:grpSpPr>
          <p:sp>
            <p:nvSpPr>
              <p:cNvPr id="42005" name="Oval 12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06" name="Text Box 13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DC</a:t>
                </a:r>
              </a:p>
            </p:txBody>
          </p:sp>
        </p:grpSp>
        <p:grpSp>
          <p:nvGrpSpPr>
            <p:cNvPr id="41999" name="Group 14"/>
            <p:cNvGrpSpPr>
              <a:grpSpLocks/>
            </p:cNvGrpSpPr>
            <p:nvPr/>
          </p:nvGrpSpPr>
          <p:grpSpPr bwMode="auto">
            <a:xfrm>
              <a:off x="336" y="1680"/>
              <a:ext cx="864" cy="231"/>
              <a:chOff x="1824" y="2112"/>
              <a:chExt cx="864" cy="231"/>
            </a:xfrm>
          </p:grpSpPr>
          <p:sp>
            <p:nvSpPr>
              <p:cNvPr id="42003" name="Oval 15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04" name="Text Box 16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SF</a:t>
                </a:r>
              </a:p>
            </p:txBody>
          </p:sp>
        </p:grpSp>
        <p:grpSp>
          <p:nvGrpSpPr>
            <p:cNvPr id="42000" name="Group 17"/>
            <p:cNvGrpSpPr>
              <a:grpSpLocks/>
            </p:cNvGrpSpPr>
            <p:nvPr/>
          </p:nvGrpSpPr>
          <p:grpSpPr bwMode="auto">
            <a:xfrm>
              <a:off x="432" y="2016"/>
              <a:ext cx="864" cy="231"/>
              <a:chOff x="1824" y="2112"/>
              <a:chExt cx="864" cy="231"/>
            </a:xfrm>
          </p:grpSpPr>
          <p:sp>
            <p:nvSpPr>
              <p:cNvPr id="42001" name="Oval 18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02" name="Text Box 19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LA</a:t>
                </a:r>
              </a:p>
            </p:txBody>
          </p:sp>
        </p:grpSp>
      </p:grpSp>
      <p:sp>
        <p:nvSpPr>
          <p:cNvPr id="41989" name="Oval 20"/>
          <p:cNvSpPr>
            <a:spLocks noChangeArrowheads="1"/>
          </p:cNvSpPr>
          <p:nvPr/>
        </p:nvSpPr>
        <p:spPr bwMode="auto">
          <a:xfrm>
            <a:off x="7543800" y="2590800"/>
            <a:ext cx="1371600" cy="8382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0" name="Oval 21"/>
          <p:cNvSpPr>
            <a:spLocks noChangeArrowheads="1"/>
          </p:cNvSpPr>
          <p:nvPr/>
        </p:nvSpPr>
        <p:spPr bwMode="auto">
          <a:xfrm>
            <a:off x="2819400" y="2895600"/>
            <a:ext cx="5029200" cy="12192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1" name="Text Box 22"/>
          <p:cNvSpPr txBox="1">
            <a:spLocks noChangeArrowheads="1"/>
          </p:cNvSpPr>
          <p:nvPr/>
        </p:nvSpPr>
        <p:spPr bwMode="auto">
          <a:xfrm>
            <a:off x="8991600" y="2514600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BD582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Cluster 1</a:t>
            </a:r>
          </a:p>
        </p:txBody>
      </p:sp>
      <p:sp>
        <p:nvSpPr>
          <p:cNvPr id="41992" name="Text Box 23"/>
          <p:cNvSpPr txBox="1">
            <a:spLocks noChangeArrowheads="1"/>
          </p:cNvSpPr>
          <p:nvPr/>
        </p:nvSpPr>
        <p:spPr bwMode="auto">
          <a:xfrm>
            <a:off x="1752600" y="3886200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Cluster 2</a:t>
            </a:r>
          </a:p>
        </p:txBody>
      </p:sp>
      <p:sp>
        <p:nvSpPr>
          <p:cNvPr id="41993" name="Text Box 24"/>
          <p:cNvSpPr txBox="1">
            <a:spLocks noChangeArrowheads="1"/>
          </p:cNvSpPr>
          <p:nvPr/>
        </p:nvSpPr>
        <p:spPr bwMode="auto">
          <a:xfrm>
            <a:off x="7772401" y="2819400"/>
            <a:ext cx="4222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BD582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+</a:t>
            </a:r>
          </a:p>
        </p:txBody>
      </p:sp>
      <p:sp>
        <p:nvSpPr>
          <p:cNvPr id="41994" name="Text Box 25"/>
          <p:cNvSpPr txBox="1">
            <a:spLocks noChangeArrowheads="1"/>
          </p:cNvSpPr>
          <p:nvPr/>
        </p:nvSpPr>
        <p:spPr bwMode="auto">
          <a:xfrm>
            <a:off x="5410201" y="3276600"/>
            <a:ext cx="4222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227167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sz="8000" b="1" dirty="0"/>
              <a:t>Clustering and Association Rules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09600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K-Means Example: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Redistribute Objects</a:t>
            </a:r>
          </a:p>
        </p:txBody>
      </p:sp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F65282-82F8-418B-8B18-5499DCDA54C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4036" name="Group 3"/>
          <p:cNvGrpSpPr>
            <a:grpSpLocks/>
          </p:cNvGrpSpPr>
          <p:nvPr/>
        </p:nvGrpSpPr>
        <p:grpSpPr bwMode="auto">
          <a:xfrm>
            <a:off x="3505200" y="2133600"/>
            <a:ext cx="5791200" cy="3155950"/>
            <a:chOff x="336" y="1104"/>
            <a:chExt cx="3648" cy="1988"/>
          </a:xfrm>
        </p:grpSpPr>
        <p:pic>
          <p:nvPicPr>
            <p:cNvPr id="44044" name="Picture 4" descr="usa shap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1104"/>
              <a:ext cx="3120" cy="1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4045" name="Group 5"/>
            <p:cNvGrpSpPr>
              <a:grpSpLocks/>
            </p:cNvGrpSpPr>
            <p:nvPr/>
          </p:nvGrpSpPr>
          <p:grpSpPr bwMode="auto">
            <a:xfrm>
              <a:off x="3120" y="1680"/>
              <a:ext cx="864" cy="231"/>
              <a:chOff x="1824" y="2112"/>
              <a:chExt cx="864" cy="231"/>
            </a:xfrm>
          </p:grpSpPr>
          <p:sp>
            <p:nvSpPr>
              <p:cNvPr id="44058" name="Oval 6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059" name="Text Box 7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NY</a:t>
                </a:r>
              </a:p>
            </p:txBody>
          </p:sp>
        </p:grpSp>
        <p:grpSp>
          <p:nvGrpSpPr>
            <p:cNvPr id="44046" name="Group 8"/>
            <p:cNvGrpSpPr>
              <a:grpSpLocks/>
            </p:cNvGrpSpPr>
            <p:nvPr/>
          </p:nvGrpSpPr>
          <p:grpSpPr bwMode="auto">
            <a:xfrm>
              <a:off x="3024" y="1488"/>
              <a:ext cx="864" cy="231"/>
              <a:chOff x="1824" y="2112"/>
              <a:chExt cx="864" cy="231"/>
            </a:xfrm>
          </p:grpSpPr>
          <p:sp>
            <p:nvSpPr>
              <p:cNvPr id="44056" name="Oval 9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057" name="Text Box 10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Boston</a:t>
                </a:r>
              </a:p>
            </p:txBody>
          </p:sp>
        </p:grpSp>
        <p:grpSp>
          <p:nvGrpSpPr>
            <p:cNvPr id="44047" name="Group 11"/>
            <p:cNvGrpSpPr>
              <a:grpSpLocks/>
            </p:cNvGrpSpPr>
            <p:nvPr/>
          </p:nvGrpSpPr>
          <p:grpSpPr bwMode="auto">
            <a:xfrm>
              <a:off x="2880" y="1776"/>
              <a:ext cx="864" cy="231"/>
              <a:chOff x="1824" y="2112"/>
              <a:chExt cx="864" cy="231"/>
            </a:xfrm>
          </p:grpSpPr>
          <p:sp>
            <p:nvSpPr>
              <p:cNvPr id="44054" name="Oval 12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055" name="Text Box 13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DC</a:t>
                </a:r>
              </a:p>
            </p:txBody>
          </p:sp>
        </p:grpSp>
        <p:grpSp>
          <p:nvGrpSpPr>
            <p:cNvPr id="44048" name="Group 14"/>
            <p:cNvGrpSpPr>
              <a:grpSpLocks/>
            </p:cNvGrpSpPr>
            <p:nvPr/>
          </p:nvGrpSpPr>
          <p:grpSpPr bwMode="auto">
            <a:xfrm>
              <a:off x="336" y="1680"/>
              <a:ext cx="864" cy="231"/>
              <a:chOff x="1824" y="2112"/>
              <a:chExt cx="864" cy="231"/>
            </a:xfrm>
          </p:grpSpPr>
          <p:sp>
            <p:nvSpPr>
              <p:cNvPr id="44052" name="Oval 15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053" name="Text Box 16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SF</a:t>
                </a:r>
              </a:p>
            </p:txBody>
          </p:sp>
        </p:grpSp>
        <p:grpSp>
          <p:nvGrpSpPr>
            <p:cNvPr id="44049" name="Group 17"/>
            <p:cNvGrpSpPr>
              <a:grpSpLocks/>
            </p:cNvGrpSpPr>
            <p:nvPr/>
          </p:nvGrpSpPr>
          <p:grpSpPr bwMode="auto">
            <a:xfrm>
              <a:off x="432" y="2016"/>
              <a:ext cx="864" cy="231"/>
              <a:chOff x="1824" y="2112"/>
              <a:chExt cx="864" cy="231"/>
            </a:xfrm>
          </p:grpSpPr>
          <p:sp>
            <p:nvSpPr>
              <p:cNvPr id="44050" name="Oval 18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051" name="Text Box 19"/>
              <p:cNvSpPr txBox="1">
                <a:spLocks noChangeArrowheads="1"/>
              </p:cNvSpPr>
              <p:nvPr/>
            </p:nvSpPr>
            <p:spPr bwMode="auto">
              <a:xfrm>
                <a:off x="1920" y="2112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CC3399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LA</a:t>
                </a:r>
              </a:p>
            </p:txBody>
          </p:sp>
        </p:grpSp>
      </p:grpSp>
      <p:sp>
        <p:nvSpPr>
          <p:cNvPr id="44037" name="Oval 20"/>
          <p:cNvSpPr>
            <a:spLocks noChangeArrowheads="1"/>
          </p:cNvSpPr>
          <p:nvPr/>
        </p:nvSpPr>
        <p:spPr bwMode="auto">
          <a:xfrm>
            <a:off x="7086600" y="2590800"/>
            <a:ext cx="1828800" cy="12954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038" name="Oval 21"/>
          <p:cNvSpPr>
            <a:spLocks noChangeArrowheads="1"/>
          </p:cNvSpPr>
          <p:nvPr/>
        </p:nvSpPr>
        <p:spPr bwMode="auto">
          <a:xfrm>
            <a:off x="3048000" y="2895600"/>
            <a:ext cx="1600200" cy="12192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039" name="Text Box 22"/>
          <p:cNvSpPr txBox="1">
            <a:spLocks noChangeArrowheads="1"/>
          </p:cNvSpPr>
          <p:nvPr/>
        </p:nvSpPr>
        <p:spPr bwMode="auto">
          <a:xfrm>
            <a:off x="8991600" y="2514600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BD582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Cluster 1</a:t>
            </a:r>
          </a:p>
        </p:txBody>
      </p:sp>
      <p:sp>
        <p:nvSpPr>
          <p:cNvPr id="44040" name="Text Box 23"/>
          <p:cNvSpPr txBox="1">
            <a:spLocks noChangeArrowheads="1"/>
          </p:cNvSpPr>
          <p:nvPr/>
        </p:nvSpPr>
        <p:spPr bwMode="auto">
          <a:xfrm>
            <a:off x="1752600" y="3886200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Cluster 2</a:t>
            </a:r>
          </a:p>
        </p:txBody>
      </p:sp>
      <p:sp>
        <p:nvSpPr>
          <p:cNvPr id="44041" name="Text Box 24"/>
          <p:cNvSpPr txBox="1">
            <a:spLocks noChangeArrowheads="1"/>
          </p:cNvSpPr>
          <p:nvPr/>
        </p:nvSpPr>
        <p:spPr bwMode="auto">
          <a:xfrm>
            <a:off x="7543801" y="2895600"/>
            <a:ext cx="4222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BD582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+</a:t>
            </a:r>
          </a:p>
        </p:txBody>
      </p:sp>
      <p:sp>
        <p:nvSpPr>
          <p:cNvPr id="44042" name="Text Box 25"/>
          <p:cNvSpPr txBox="1">
            <a:spLocks noChangeArrowheads="1"/>
          </p:cNvSpPr>
          <p:nvPr/>
        </p:nvSpPr>
        <p:spPr bwMode="auto">
          <a:xfrm>
            <a:off x="3429001" y="3276600"/>
            <a:ext cx="4222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+</a:t>
            </a:r>
          </a:p>
        </p:txBody>
      </p:sp>
      <p:sp>
        <p:nvSpPr>
          <p:cNvPr id="44043" name="Text Box 26"/>
          <p:cNvSpPr txBox="1">
            <a:spLocks noChangeArrowheads="1"/>
          </p:cNvSpPr>
          <p:nvPr/>
        </p:nvSpPr>
        <p:spPr bwMode="auto">
          <a:xfrm>
            <a:off x="2879725" y="5197475"/>
            <a:ext cx="594585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 converges as 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 more object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redistribution can reduce </a:t>
            </a:r>
            <a:r>
              <a:rPr kumimoji="0" lang="en-US" altLang="en-US" sz="3200" b="0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</a:t>
            </a: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06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Pros &amp; Cons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>
                <a:ea typeface="ＭＳ Ｐゴシック" panose="020B0600070205080204" pitchFamily="34" charset="-128"/>
              </a:rPr>
              <a:t>Pros</a:t>
            </a:r>
          </a:p>
          <a:p>
            <a:pPr lvl="1"/>
            <a:r>
              <a:rPr lang="en-US" altLang="en-US" sz="2800" dirty="0">
                <a:ea typeface="ＭＳ Ｐゴシック" panose="020B0600070205080204" pitchFamily="34" charset="-128"/>
              </a:rPr>
              <a:t>Fast algorithm.</a:t>
            </a:r>
          </a:p>
          <a:p>
            <a:r>
              <a:rPr lang="en-US" altLang="en-US" sz="3200" dirty="0">
                <a:ea typeface="ＭＳ Ｐゴシック" panose="020B0600070205080204" pitchFamily="34" charset="-128"/>
              </a:rPr>
              <a:t>Cons</a:t>
            </a:r>
          </a:p>
          <a:p>
            <a:pPr lvl="1"/>
            <a:r>
              <a:rPr lang="en-US" altLang="en-US" sz="2800" dirty="0">
                <a:ea typeface="ＭＳ Ｐゴシック" panose="020B0600070205080204" pitchFamily="34" charset="-128"/>
              </a:rPr>
              <a:t>Difficulty in comparing quality of clusters.</a:t>
            </a:r>
          </a:p>
          <a:p>
            <a:pPr lvl="1"/>
            <a:r>
              <a:rPr lang="en-US" altLang="en-US" sz="2800" dirty="0">
                <a:ea typeface="ＭＳ Ｐゴシック" panose="020B0600070205080204" pitchFamily="34" charset="-128"/>
              </a:rPr>
              <a:t>Fixed number of clusters make it hard to predict its optimal performance.</a:t>
            </a:r>
          </a:p>
          <a:p>
            <a:pPr lvl="1"/>
            <a:r>
              <a:rPr lang="en-US" altLang="en-US" sz="2800" dirty="0">
                <a:ea typeface="ＭＳ Ｐゴシック" panose="020B0600070205080204" pitchFamily="34" charset="-128"/>
              </a:rPr>
              <a:t>Best to re-run analysis with different k values.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07494-9B78-43EA-92BE-17B3BECF7A9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6202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Why do we care?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>
                <a:ea typeface="ＭＳ Ｐゴシック" panose="020B0600070205080204" pitchFamily="34" charset="-128"/>
              </a:rPr>
              <a:t>Clusters are groups of similar entities</a:t>
            </a:r>
          </a:p>
          <a:p>
            <a:r>
              <a:rPr lang="en-US" altLang="en-US" sz="3200" dirty="0">
                <a:ea typeface="ＭＳ Ｐゴシック" panose="020B0600070205080204" pitchFamily="34" charset="-128"/>
              </a:rPr>
              <a:t>They may exhibit very different behavior</a:t>
            </a:r>
          </a:p>
          <a:p>
            <a:r>
              <a:rPr lang="en-US" altLang="en-US" sz="3200" dirty="0">
                <a:ea typeface="ＭＳ Ｐゴシック" panose="020B0600070205080204" pitchFamily="34" charset="-128"/>
              </a:rPr>
              <a:t>This may give us the ability to train and apply classification / regression models to separate clusters an increase overall accuracy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B2A03E-50F7-40C4-8E8E-45D847B720B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331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CE6D-7265-8657-F035-01899D587C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A4F5DB-2CA4-54B1-402C-4BE9F3B36B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Clustering with K-Means</a:t>
            </a:r>
          </a:p>
        </p:txBody>
      </p:sp>
    </p:spTree>
    <p:extLst>
      <p:ext uri="{BB962C8B-B14F-4D97-AF65-F5344CB8AC3E}">
        <p14:creationId xmlns:p14="http://schemas.microsoft.com/office/powerpoint/2010/main" val="2933967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9487-5491-48EA-8F4F-8DFC272E8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127344"/>
          </a:xfrm>
        </p:spPr>
        <p:txBody>
          <a:bodyPr>
            <a:normAutofit/>
          </a:bodyPr>
          <a:lstStyle/>
          <a:p>
            <a:r>
              <a:rPr lang="en-US" dirty="0"/>
              <a:t>Association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EEF40-2E53-419E-AEEA-67748738B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3"/>
            <a:ext cx="5120113" cy="3917807"/>
          </a:xfrm>
        </p:spPr>
        <p:txBody>
          <a:bodyPr>
            <a:normAutofit/>
          </a:bodyPr>
          <a:lstStyle/>
          <a:p>
            <a:r>
              <a:rPr lang="en-US" dirty="0"/>
              <a:t>Identify things that happen together (co-occurrence)</a:t>
            </a:r>
          </a:p>
          <a:p>
            <a:r>
              <a:rPr lang="en-US" dirty="0"/>
              <a:t>Example – diapers and beer</a:t>
            </a:r>
          </a:p>
          <a:p>
            <a:r>
              <a:rPr lang="en-US" dirty="0"/>
              <a:t>Used to understand behavior and promote the behavior that you want.</a:t>
            </a:r>
          </a:p>
          <a:p>
            <a:r>
              <a:rPr lang="en-US" dirty="0"/>
              <a:t>Helps to identify behaviors that are</a:t>
            </a:r>
          </a:p>
          <a:p>
            <a:pPr lvl="1"/>
            <a:r>
              <a:rPr lang="en-US" sz="2000" dirty="0"/>
              <a:t>Complementary</a:t>
            </a:r>
          </a:p>
          <a:p>
            <a:pPr lvl="1"/>
            <a:r>
              <a:rPr lang="en-US" sz="2000" dirty="0"/>
              <a:t>Competing</a:t>
            </a:r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A30C3-E448-4CC1-B323-4278CED5C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08" r="23279" b="-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91341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76200"/>
            <a:ext cx="8229600" cy="1143000"/>
          </a:xfrm>
        </p:spPr>
        <p:txBody>
          <a:bodyPr/>
          <a:lstStyle/>
          <a:p>
            <a:r>
              <a:rPr lang="en-US" b="1" dirty="0"/>
              <a:t>Association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990600"/>
            <a:ext cx="8382000" cy="1143000"/>
          </a:xfrm>
          <a:solidFill>
            <a:schemeClr val="bg2">
              <a:alpha val="40000"/>
            </a:schemeClr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/>
              <a:t>Under a given condition: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i="1" dirty="0"/>
              <a:t>A set of objects →(implies) another set of objects</a:t>
            </a:r>
          </a:p>
          <a:p>
            <a:endParaRPr lang="en-US" sz="2800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2667000" y="2286000"/>
          <a:ext cx="6553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81200" y="2895600"/>
            <a:ext cx="30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/>
              </a:rPr>
              <a:t>Examples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76200"/>
            <a:ext cx="8229600" cy="1143000"/>
          </a:xfrm>
        </p:spPr>
        <p:txBody>
          <a:bodyPr/>
          <a:lstStyle/>
          <a:p>
            <a:r>
              <a:rPr lang="en-US" b="1" dirty="0"/>
              <a:t>Association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990600"/>
            <a:ext cx="8382000" cy="1143000"/>
          </a:xfrm>
          <a:solidFill>
            <a:schemeClr val="bg2">
              <a:alpha val="40000"/>
            </a:schemeClr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/>
              <a:t>Customers who bought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i="1" dirty="0"/>
              <a:t>A set of items →(tend to buy) another set of items</a:t>
            </a:r>
          </a:p>
          <a:p>
            <a:endParaRPr lang="en-US" sz="2800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2667000" y="2286000"/>
          <a:ext cx="6553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81200" y="2895600"/>
            <a:ext cx="30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619446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76200"/>
            <a:ext cx="8229600" cy="1143000"/>
          </a:xfrm>
        </p:spPr>
        <p:txBody>
          <a:bodyPr/>
          <a:lstStyle/>
          <a:p>
            <a:r>
              <a:rPr lang="en-US" b="1" dirty="0"/>
              <a:t>Association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990600"/>
            <a:ext cx="8382000" cy="1143000"/>
          </a:xfrm>
          <a:solidFill>
            <a:schemeClr val="bg2">
              <a:alpha val="40000"/>
            </a:schemeClr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/>
              <a:t>Customers who access (visit)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i="1" dirty="0"/>
              <a:t>A set of pages →(tend to visit) another set of pages</a:t>
            </a:r>
          </a:p>
          <a:p>
            <a:endParaRPr lang="en-US" sz="2800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2667000" y="2286000"/>
          <a:ext cx="6553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81200" y="2895600"/>
            <a:ext cx="30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970391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76200"/>
            <a:ext cx="8229600" cy="1143000"/>
          </a:xfrm>
        </p:spPr>
        <p:txBody>
          <a:bodyPr/>
          <a:lstStyle/>
          <a:p>
            <a:r>
              <a:rPr lang="en-US" b="1" dirty="0"/>
              <a:t>Association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990600"/>
            <a:ext cx="8382000" cy="1143000"/>
          </a:xfrm>
          <a:solidFill>
            <a:schemeClr val="bg2">
              <a:alpha val="40000"/>
            </a:schemeClr>
          </a:solidFill>
          <a:ln w="19050"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800" dirty="0"/>
              <a:t>From cancer patients’ tissue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i="1" dirty="0"/>
              <a:t>A set of expressed genes→(imply) another set of genes are expressed</a:t>
            </a:r>
          </a:p>
          <a:p>
            <a:endParaRPr lang="en-US" sz="2800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2667000" y="2286000"/>
          <a:ext cx="6553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81200" y="2895600"/>
            <a:ext cx="30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20539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Preliminary: Set Theory</a:t>
            </a:r>
          </a:p>
        </p:txBody>
      </p:sp>
      <p:sp>
        <p:nvSpPr>
          <p:cNvPr id="9" name="Content Placeholder 2"/>
          <p:cNvSpPr>
            <a:spLocks/>
          </p:cNvSpPr>
          <p:nvPr/>
        </p:nvSpPr>
        <p:spPr>
          <a:xfrm>
            <a:off x="1841914" y="2098515"/>
            <a:ext cx="3852503" cy="464957"/>
          </a:xfrm>
          <a:prstGeom prst="rect">
            <a:avLst/>
          </a:prstGeom>
          <a:solidFill>
            <a:schemeClr val="bg2">
              <a:alpha val="40000"/>
            </a:schemeClr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defTabSz="795528">
              <a:lnSpc>
                <a:spcPct val="90000"/>
              </a:lnSpc>
              <a:spcAft>
                <a:spcPts val="600"/>
              </a:spcAft>
            </a:pPr>
            <a:r>
              <a:rPr lang="en-US" sz="15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set is a collection of unique objects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00278" y="2629895"/>
            <a:ext cx="4649572" cy="531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98323" indent="-298323" defTabSz="795528">
              <a:spcBef>
                <a:spcPct val="20000"/>
              </a:spcBef>
              <a:defRPr/>
            </a:pPr>
            <a:r>
              <a:rPr lang="en-US" sz="2436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E.g., set A = {3,5} and set B= {1,3,5}</a:t>
            </a:r>
            <a:endParaRPr lang="en-US" sz="2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502475" y="3360542"/>
            <a:ext cx="6310133" cy="464957"/>
          </a:xfrm>
          <a:prstGeom prst="rect">
            <a:avLst/>
          </a:prstGeom>
          <a:solidFill>
            <a:schemeClr val="bg2">
              <a:alpha val="40000"/>
            </a:scheme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298323" indent="-298323" defTabSz="795528">
              <a:spcBef>
                <a:spcPct val="20000"/>
              </a:spcBef>
            </a:pPr>
            <a:r>
              <a:rPr lang="en-US" sz="2436" i="1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Elements of a set are the objects belonging to it.</a:t>
            </a:r>
            <a:endParaRPr lang="en-US" sz="2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100278" y="3891921"/>
            <a:ext cx="4915262" cy="5313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98323" indent="-298323" defTabSz="795528">
              <a:spcBef>
                <a:spcPct val="20000"/>
              </a:spcBef>
            </a:pPr>
            <a:r>
              <a:rPr lang="en-US" sz="2436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E.g., 3</a:t>
            </a:r>
            <a:r>
              <a:rPr lang="az-Cyrl-AZ" sz="2436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є</a:t>
            </a:r>
            <a:r>
              <a:rPr lang="en-US" sz="2436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{3,5}, 3</a:t>
            </a:r>
            <a:r>
              <a:rPr lang="az-Cyrl-AZ" sz="2436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є</a:t>
            </a:r>
            <a:r>
              <a:rPr lang="en-US" sz="2436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{1,3,5}, 3</a:t>
            </a:r>
            <a:r>
              <a:rPr lang="az-Cyrl-AZ" sz="2436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є</a:t>
            </a:r>
            <a:r>
              <a:rPr lang="en-US" sz="2436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 and 3</a:t>
            </a:r>
            <a:r>
              <a:rPr lang="az-Cyrl-AZ" sz="2436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є</a:t>
            </a:r>
            <a:r>
              <a:rPr lang="en-US" sz="2436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</a:t>
            </a:r>
            <a:endParaRPr lang="en-US" sz="2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502475" y="4556146"/>
            <a:ext cx="6907936" cy="797069"/>
          </a:xfrm>
          <a:prstGeom prst="rect">
            <a:avLst/>
          </a:prstGeom>
          <a:solidFill>
            <a:schemeClr val="bg2">
              <a:alpha val="40000"/>
            </a:scheme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defTabSz="795528">
              <a:spcBef>
                <a:spcPct val="20000"/>
              </a:spcBef>
            </a:pPr>
            <a:r>
              <a:rPr lang="en-US" sz="2436" i="1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Set X is a subset of set Y if every element in X belongs to Y, denoted as X</a:t>
            </a:r>
            <a:r>
              <a:rPr lang="en-US" sz="2436" i="1" kern="1200">
                <a:solidFill>
                  <a:prstClr val="black"/>
                </a:solidFill>
                <a:latin typeface="Cambria Math"/>
                <a:ea typeface="Cambria Math"/>
                <a:cs typeface="+mn-cs"/>
              </a:rPr>
              <a:t>⊆</a:t>
            </a:r>
            <a:r>
              <a:rPr lang="en-US" sz="2436" i="1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Y. </a:t>
            </a:r>
            <a:endParaRPr lang="en-US" sz="2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100278" y="5353215"/>
            <a:ext cx="4915262" cy="5313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98323" indent="-298323" defTabSz="795528">
              <a:spcBef>
                <a:spcPct val="20000"/>
              </a:spcBef>
            </a:pPr>
            <a:r>
              <a:rPr lang="en-US" sz="2436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E.g., A</a:t>
            </a:r>
            <a:r>
              <a:rPr lang="en-US" sz="2436" kern="1200">
                <a:solidFill>
                  <a:prstClr val="black"/>
                </a:solidFill>
                <a:latin typeface="Cambria Math"/>
                <a:ea typeface="Cambria Math"/>
                <a:cs typeface="+mn-cs"/>
              </a:rPr>
              <a:t>⊆</a:t>
            </a:r>
            <a:r>
              <a:rPr lang="en-US" sz="2436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 or  {3,5}</a:t>
            </a:r>
            <a:r>
              <a:rPr lang="en-US" sz="2436" kern="1200">
                <a:solidFill>
                  <a:prstClr val="black"/>
                </a:solidFill>
                <a:latin typeface="Cambria Math"/>
                <a:ea typeface="Cambria Math"/>
                <a:cs typeface="+mn-cs"/>
              </a:rPr>
              <a:t>⊆</a:t>
            </a:r>
            <a:r>
              <a:rPr lang="en-US" sz="2436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{1,3,5}</a:t>
            </a:r>
            <a:endParaRPr lang="en-US" sz="280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075609-E500-3D5C-D034-0C1CDBA9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Business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03D835-C872-71E6-045A-2193C0F993E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16278" y="1430529"/>
            <a:ext cx="5779722" cy="473144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391039-C552-673B-2193-8E26AC21120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1691640"/>
            <a:ext cx="5228622" cy="44703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Reading for this week is Provost chapters 6 and 12.</a:t>
            </a:r>
          </a:p>
          <a:p>
            <a:r>
              <a:rPr lang="en-US" dirty="0"/>
              <a:t>The group sign-up is available, but only one group has self-organized.  I’ll give you until Wednesday to wrap this 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your group is structured, you should get started exploring possible data 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me </a:t>
            </a:r>
            <a:r>
              <a:rPr lang="en-US"/>
              <a:t>know if </a:t>
            </a:r>
            <a:r>
              <a:rPr lang="en-US" dirty="0"/>
              <a:t>you have any questions about what would make a good data set for this class.</a:t>
            </a:r>
          </a:p>
          <a:p>
            <a:r>
              <a:rPr lang="en-US" dirty="0"/>
              <a:t>Grading for assignment 2 is not yet complete. This should be ready by the end of this week.</a:t>
            </a:r>
          </a:p>
          <a:p>
            <a:r>
              <a:rPr lang="en-US" dirty="0"/>
              <a:t>The midterm exam will be coming up in a few weeks.  I will post some announcements on Web Campus discussing the format and expectations for the exam.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competition and research path students, I will provide some more details in emails to your groups.</a:t>
            </a:r>
          </a:p>
        </p:txBody>
      </p:sp>
    </p:spTree>
    <p:extLst>
      <p:ext uri="{BB962C8B-B14F-4D97-AF65-F5344CB8AC3E}">
        <p14:creationId xmlns:p14="http://schemas.microsoft.com/office/powerpoint/2010/main" val="2756699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Preliminary: Set Theory</a:t>
            </a:r>
          </a:p>
        </p:txBody>
      </p:sp>
      <p:sp>
        <p:nvSpPr>
          <p:cNvPr id="9" name="Content Placeholder 2"/>
          <p:cNvSpPr>
            <a:spLocks/>
          </p:cNvSpPr>
          <p:nvPr/>
        </p:nvSpPr>
        <p:spPr>
          <a:xfrm>
            <a:off x="2599106" y="2557434"/>
            <a:ext cx="4703917" cy="401554"/>
          </a:xfrm>
          <a:prstGeom prst="rect">
            <a:avLst/>
          </a:prstGeom>
          <a:solidFill>
            <a:schemeClr val="bg2">
              <a:alpha val="40000"/>
            </a:schemeClr>
          </a:solidFill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defTabSz="685800">
              <a:spcAft>
                <a:spcPts val="600"/>
              </a:spcAft>
            </a:pPr>
            <a:r>
              <a:rPr lang="en-US" sz="21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Uniqueness of elements</a:t>
            </a:r>
          </a:p>
          <a:p>
            <a:pPr>
              <a:spcAft>
                <a:spcPts val="600"/>
              </a:spcAft>
              <a:buNone/>
            </a:pPr>
            <a:endParaRPr lang="en-US" sz="280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49511" y="2958988"/>
            <a:ext cx="4015539" cy="458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7175" indent="-257175" defTabSz="685800">
              <a:spcBef>
                <a:spcPct val="20000"/>
              </a:spcBef>
            </a:pPr>
            <a:r>
              <a:rPr lang="en-US" sz="21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E.g., set A = {3,5} and set B= {1,3,5}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033227" y="3532636"/>
            <a:ext cx="4244999" cy="401554"/>
          </a:xfrm>
          <a:prstGeom prst="rect">
            <a:avLst/>
          </a:prstGeom>
          <a:solidFill>
            <a:schemeClr val="bg2">
              <a:alpha val="40000"/>
            </a:scheme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257175" indent="-257175" defTabSz="685800">
              <a:lnSpc>
                <a:spcPct val="90000"/>
              </a:lnSpc>
              <a:spcBef>
                <a:spcPct val="20000"/>
              </a:spcBef>
            </a:pPr>
            <a:r>
              <a:rPr lang="en-US" sz="2100" i="1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Order of elements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49511" y="3934190"/>
            <a:ext cx="4244999" cy="458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57175" indent="-257175" defTabSz="685800">
              <a:spcBef>
                <a:spcPct val="20000"/>
              </a:spcBef>
            </a:pPr>
            <a:r>
              <a:rPr lang="en-US" sz="21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E.g., {3,1,5} = {1,3,5}</a:t>
            </a:r>
            <a:endParaRPr lang="en-US" sz="2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033227" y="4909393"/>
            <a:ext cx="3728715" cy="401554"/>
          </a:xfrm>
          <a:prstGeom prst="rect">
            <a:avLst/>
          </a:prstGeom>
          <a:solidFill>
            <a:schemeClr val="bg2">
              <a:alpha val="40000"/>
            </a:scheme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defTabSz="685800">
              <a:spcBef>
                <a:spcPct val="20000"/>
              </a:spcBef>
            </a:pPr>
            <a:r>
              <a:rPr lang="en-US" sz="2100" i="1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The number of elements in a set.</a:t>
            </a:r>
            <a:endParaRPr lang="en-US" sz="2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49511" y="5425676"/>
            <a:ext cx="4244999" cy="458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57175" indent="-257175" defTabSz="685800">
              <a:spcBef>
                <a:spcPct val="20000"/>
              </a:spcBef>
            </a:pPr>
            <a:r>
              <a:rPr lang="en-US" altLang="zh-CN" sz="2100" kern="1200">
                <a:solidFill>
                  <a:prstClr val="black"/>
                </a:solidFill>
                <a:latin typeface="Arial Narrow" pitchFamily="34" charset="0"/>
                <a:ea typeface="SimSun" pitchFamily="2" charset="-122"/>
                <a:cs typeface="+mn-cs"/>
              </a:rPr>
              <a:t>E.g., size of {1,3,5} = 3</a:t>
            </a:r>
          </a:p>
          <a:p>
            <a:pPr marL="342900" indent="-342900">
              <a:spcBef>
                <a:spcPct val="20000"/>
              </a:spcBef>
            </a:pP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00936" y="2098515"/>
            <a:ext cx="255948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2100" b="1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Two properties of set</a:t>
            </a:r>
            <a:endParaRPr lang="en-US" sz="2800" b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10147" y="4400773"/>
            <a:ext cx="149547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2100" b="1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Size of a set</a:t>
            </a:r>
            <a:endParaRPr lang="en-US" sz="2800" b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58835" y="4048921"/>
            <a:ext cx="2729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1350" kern="1200">
                <a:solidFill>
                  <a:srgbClr val="B30000"/>
                </a:solidFill>
                <a:latin typeface="Calibri"/>
                <a:ea typeface="+mn-ea"/>
                <a:cs typeface="+mn-cs"/>
              </a:rPr>
              <a:t>Ordered sets are used in algorithms </a:t>
            </a:r>
          </a:p>
          <a:p>
            <a:pPr defTabSz="685800">
              <a:spcAft>
                <a:spcPts val="600"/>
              </a:spcAft>
            </a:pPr>
            <a:r>
              <a:rPr lang="en-US" sz="1350" kern="1200">
                <a:solidFill>
                  <a:srgbClr val="B30000"/>
                </a:solidFill>
                <a:latin typeface="Calibri"/>
                <a:ea typeface="+mn-ea"/>
                <a:cs typeface="+mn-cs"/>
              </a:rPr>
              <a:t>to improve efficiency</a:t>
            </a:r>
            <a:endParaRPr lang="en-US">
              <a:solidFill>
                <a:srgbClr val="FF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Association Rules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Content Placeholder 16"/>
          <p:cNvSpPr>
            <a:spLocks/>
          </p:cNvSpPr>
          <p:nvPr/>
        </p:nvSpPr>
        <p:spPr>
          <a:xfrm>
            <a:off x="633413" y="1348279"/>
            <a:ext cx="6067657" cy="101655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67512"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A database of transactions</a:t>
            </a:r>
          </a:p>
          <a:p>
            <a:pPr defTabSz="667512"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of transactions:</a:t>
            </a:r>
          </a:p>
          <a:p>
            <a:pPr defTabSz="667512">
              <a:spcAft>
                <a:spcPts val="600"/>
              </a:spcAft>
            </a:pPr>
            <a:endParaRPr lang="en-US" sz="1314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67512">
              <a:spcAft>
                <a:spcPts val="600"/>
              </a:spcAft>
            </a:pPr>
            <a:endParaRPr lang="en-US" sz="131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67512">
              <a:spcAft>
                <a:spcPts val="600"/>
              </a:spcAft>
            </a:pPr>
            <a:endParaRPr lang="en-US" sz="131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67512">
              <a:spcAft>
                <a:spcPts val="600"/>
              </a:spcAft>
            </a:pPr>
            <a:endParaRPr lang="en-US" sz="131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  <a:buNone/>
            </a:pPr>
            <a:endParaRPr lang="en-US" dirty="0"/>
          </a:p>
        </p:txBody>
      </p:sp>
      <p:graphicFrame>
        <p:nvGraphicFramePr>
          <p:cNvPr id="18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088152"/>
              </p:ext>
            </p:extLst>
          </p:nvPr>
        </p:nvGraphicFramePr>
        <p:xfrm>
          <a:off x="1766216" y="2588631"/>
          <a:ext cx="4831653" cy="2696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79830-A609-42E3-9339-1A422E80FF6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4894" y="2340428"/>
            <a:ext cx="7882212" cy="3015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Unit of Analysis</a:t>
            </a:r>
          </a:p>
        </p:txBody>
      </p:sp>
      <p:sp>
        <p:nvSpPr>
          <p:cNvPr id="3" name="Slide Number Placeholder 2"/>
          <p:cNvSpPr>
            <a:spLocks/>
          </p:cNvSpPr>
          <p:nvPr/>
        </p:nvSpPr>
        <p:spPr>
          <a:xfrm>
            <a:off x="8323413" y="5644517"/>
            <a:ext cx="862684" cy="240078"/>
          </a:xfrm>
          <a:prstGeom prst="rect">
            <a:avLst/>
          </a:prstGeom>
        </p:spPr>
        <p:txBody>
          <a:bodyPr/>
          <a:lstStyle/>
          <a:p>
            <a:pPr defTabSz="594360">
              <a:spcAft>
                <a:spcPts val="600"/>
              </a:spcAft>
            </a:pPr>
            <a:fld id="{42479830-A609-42E3-9339-1A422E80FF66}" type="slidenum">
              <a:rPr lang="en-US" sz="1170" kern="1200">
                <a:solidFill>
                  <a:srgbClr val="555555"/>
                </a:solidFill>
                <a:latin typeface="Calibri"/>
                <a:ea typeface="+mn-ea"/>
                <a:cs typeface="+mn-cs"/>
              </a:rPr>
              <a:pPr defTabSz="594360">
                <a:spcAft>
                  <a:spcPts val="600"/>
                </a:spcAft>
              </a:pPr>
              <a:t>33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586474"/>
              </p:ext>
            </p:extLst>
          </p:nvPr>
        </p:nvGraphicFramePr>
        <p:xfrm>
          <a:off x="7109647" y="1932444"/>
          <a:ext cx="4152900" cy="2447925"/>
        </p:xfrm>
        <a:graphic>
          <a:graphicData uri="http://schemas.openxmlformats.org/drawingml/2006/table">
            <a:tbl>
              <a:tblPr/>
              <a:tblGrid>
                <a:gridCol w="125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trans id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egg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milk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bread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soda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694283"/>
              </p:ext>
            </p:extLst>
          </p:nvPr>
        </p:nvGraphicFramePr>
        <p:xfrm>
          <a:off x="2699924" y="3156406"/>
          <a:ext cx="4152900" cy="1762125"/>
        </p:xfrm>
        <a:graphic>
          <a:graphicData uri="http://schemas.openxmlformats.org/drawingml/2006/table">
            <a:tbl>
              <a:tblPr/>
              <a:tblGrid>
                <a:gridCol w="1383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FF0000"/>
                          </a:solidFill>
                          <a:latin typeface="Calibri"/>
                        </a:rPr>
                        <a:t>cust</a:t>
                      </a: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 id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egg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milk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bread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soda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360152"/>
              </p:ext>
            </p:extLst>
          </p:nvPr>
        </p:nvGraphicFramePr>
        <p:xfrm>
          <a:off x="623474" y="5120155"/>
          <a:ext cx="4152900" cy="1057275"/>
        </p:xfrm>
        <a:graphic>
          <a:graphicData uri="http://schemas.openxmlformats.org/drawingml/2006/table">
            <a:tbl>
              <a:tblPr/>
              <a:tblGrid>
                <a:gridCol w="1383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date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egg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milk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bread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soda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11/1/2010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11/2/2010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Association Rules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79830-A609-42E3-9339-1A422E80FF6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2011680" y="2038995"/>
            <a:ext cx="8229600" cy="4119154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Find</a:t>
            </a:r>
            <a:r>
              <a:rPr lang="en-US" sz="2800" dirty="0"/>
              <a:t>:</a:t>
            </a:r>
            <a:r>
              <a:rPr lang="en-US" sz="2800" b="1" dirty="0"/>
              <a:t> </a:t>
            </a:r>
            <a:r>
              <a:rPr lang="en-US" sz="2800" dirty="0"/>
              <a:t>patterns in the form of association rules</a:t>
            </a:r>
          </a:p>
          <a:p>
            <a:r>
              <a:rPr lang="en-US" sz="2800" b="1" dirty="0"/>
              <a:t>Association rules</a:t>
            </a:r>
            <a:r>
              <a:rPr lang="en-US" sz="2800" dirty="0"/>
              <a:t>: correlate the presence (existence) of one set of items (X) with the presence (predict) of another set of items (Y), denoted as X → Y </a:t>
            </a:r>
          </a:p>
          <a:p>
            <a:r>
              <a:rPr lang="en-US" sz="2800" dirty="0"/>
              <a:t>Similar to conditional Probability P(Y|X)</a:t>
            </a:r>
          </a:p>
          <a:p>
            <a:r>
              <a:rPr lang="en-US" sz="2800" b="1" dirty="0"/>
              <a:t>Example</a:t>
            </a:r>
            <a:r>
              <a:rPr lang="en-US" sz="2800" dirty="0"/>
              <a:t>: purchases of {eggs, milk} → (to predict) purchases of {bread}</a:t>
            </a:r>
          </a:p>
          <a:p>
            <a:endParaRPr lang="en-US" sz="2800" dirty="0"/>
          </a:p>
          <a:p>
            <a:r>
              <a:rPr lang="en-US" sz="2800" dirty="0"/>
              <a:t>How to measure correlations in association rules?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Definitions and First Metric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1630680" y="1963783"/>
            <a:ext cx="3657600" cy="533400"/>
          </a:xfrm>
          <a:solidFill>
            <a:schemeClr val="bg2">
              <a:alpha val="40000"/>
            </a:schemeClr>
          </a:solidFill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buNone/>
            </a:pPr>
            <a:r>
              <a:rPr lang="en-US" sz="2800" b="1" i="1" dirty="0" err="1"/>
              <a:t>Itemset</a:t>
            </a:r>
            <a:r>
              <a:rPr lang="en-US" sz="2800" i="1" dirty="0"/>
              <a:t>: A set of items.</a:t>
            </a:r>
          </a:p>
          <a:p>
            <a:pPr>
              <a:buNone/>
            </a:pPr>
            <a:endParaRPr lang="en-US" sz="2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30240" y="1957252"/>
            <a:ext cx="2725783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1" indent="-342900">
              <a:spcBef>
                <a:spcPct val="20000"/>
              </a:spcBef>
            </a:pPr>
            <a:r>
              <a:rPr lang="en-US" sz="2800" dirty="0" err="1">
                <a:solidFill>
                  <a:prstClr val="black"/>
                </a:solidFill>
                <a:latin typeface="Calibri"/>
              </a:rPr>
              <a:t>E.g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., {eggs, milk}</a:t>
            </a:r>
          </a:p>
          <a:p>
            <a:pPr marL="342900" indent="-342900">
              <a:spcBef>
                <a:spcPct val="20000"/>
              </a:spcBef>
            </a:pP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630680" y="3063240"/>
            <a:ext cx="4648200" cy="533400"/>
          </a:xfrm>
          <a:prstGeom prst="rect">
            <a:avLst/>
          </a:prstGeom>
          <a:solidFill>
            <a:schemeClr val="bg2">
              <a:alpha val="40000"/>
            </a:scheme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800" b="1" i="1" dirty="0">
                <a:solidFill>
                  <a:prstClr val="black"/>
                </a:solidFill>
                <a:latin typeface="Calibri"/>
              </a:rPr>
              <a:t>K-</a:t>
            </a:r>
            <a:r>
              <a:rPr lang="en-US" sz="2800" b="1" i="1" dirty="0" err="1">
                <a:solidFill>
                  <a:prstClr val="black"/>
                </a:solidFill>
                <a:latin typeface="Calibri"/>
              </a:rPr>
              <a:t>itemset</a:t>
            </a:r>
            <a:r>
              <a:rPr lang="en-US" sz="2800" i="1" dirty="0">
                <a:solidFill>
                  <a:prstClr val="black"/>
                </a:solidFill>
                <a:latin typeface="Calibri"/>
              </a:rPr>
              <a:t>: An </a:t>
            </a:r>
            <a:r>
              <a:rPr lang="en-US" sz="2800" i="1" dirty="0" err="1">
                <a:solidFill>
                  <a:prstClr val="black"/>
                </a:solidFill>
                <a:latin typeface="Calibri"/>
              </a:rPr>
              <a:t>itemset</a:t>
            </a:r>
            <a:r>
              <a:rPr lang="en-US" sz="2800" i="1" dirty="0">
                <a:solidFill>
                  <a:prstClr val="black"/>
                </a:solidFill>
                <a:latin typeface="Calibri"/>
              </a:rPr>
              <a:t> of size K.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630680" y="3520440"/>
            <a:ext cx="5638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630680" y="3901440"/>
            <a:ext cx="8382000" cy="533400"/>
          </a:xfrm>
          <a:prstGeom prst="rect">
            <a:avLst/>
          </a:prstGeom>
          <a:solidFill>
            <a:schemeClr val="bg2">
              <a:alpha val="40000"/>
            </a:scheme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800" b="1" i="1" dirty="0">
                <a:solidFill>
                  <a:prstClr val="black"/>
                </a:solidFill>
                <a:latin typeface="Calibri"/>
              </a:rPr>
              <a:t>First Metric: </a:t>
            </a:r>
            <a:r>
              <a:rPr lang="en-US" sz="2800" b="1" i="1" dirty="0">
                <a:solidFill>
                  <a:srgbClr val="FF0000"/>
                </a:solidFill>
                <a:latin typeface="Calibri"/>
              </a:rPr>
              <a:t>Support	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supp(X) = freq(X)/D</a:t>
            </a:r>
            <a:endParaRPr lang="en-US" sz="2800" i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630680" y="4739640"/>
            <a:ext cx="8382000" cy="1371600"/>
          </a:xfrm>
          <a:prstGeom prst="rect">
            <a:avLst/>
          </a:prstGeom>
          <a:solidFill>
            <a:schemeClr val="bg2">
              <a:alpha val="40000"/>
            </a:scheme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</a:pPr>
            <a:r>
              <a:rPr lang="en-US" sz="2800" b="1" i="1" dirty="0">
                <a:solidFill>
                  <a:prstClr val="black"/>
                </a:solidFill>
                <a:latin typeface="Calibri"/>
              </a:rPr>
              <a:t>Support (s)</a:t>
            </a:r>
            <a:r>
              <a:rPr lang="en-US" sz="2800" i="1" dirty="0">
                <a:solidFill>
                  <a:prstClr val="black"/>
                </a:solidFill>
                <a:latin typeface="Calibri"/>
              </a:rPr>
              <a:t>: The ratio of  the # of transactions  purchasing X to (÷) the total # of transactions in the DB. </a:t>
            </a:r>
            <a:r>
              <a:rPr lang="en-US" sz="2800" i="1" dirty="0">
                <a:solidFill>
                  <a:srgbClr val="0070C0"/>
                </a:solidFill>
                <a:latin typeface="Calibri"/>
              </a:rPr>
              <a:t>(also probability (s))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for Support</a:t>
            </a:r>
          </a:p>
        </p:txBody>
      </p:sp>
      <p:pic>
        <p:nvPicPr>
          <p:cNvPr id="7" name="Picture 6" descr="suppor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3918" y="1754369"/>
            <a:ext cx="6734882" cy="446477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743200" y="4426131"/>
            <a:ext cx="6858000" cy="142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743200" y="3561806"/>
            <a:ext cx="6858000" cy="142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for Support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1097281" y="2370908"/>
            <a:ext cx="10058400" cy="3624943"/>
          </a:xfrm>
        </p:spPr>
        <p:txBody>
          <a:bodyPr>
            <a:normAutofit/>
          </a:bodyPr>
          <a:lstStyle/>
          <a:p>
            <a:pPr>
              <a:buSzPct val="70000"/>
              <a:buFont typeface="Wingdings" pitchFamily="2" charset="2"/>
              <a:buChar char="q"/>
            </a:pPr>
            <a:r>
              <a:rPr lang="en-US" sz="2800" dirty="0"/>
              <a:t>In this example (assume granularity at the transaction level): </a:t>
            </a:r>
          </a:p>
          <a:p>
            <a:pPr lvl="1">
              <a:buSzPct val="70000"/>
              <a:buFont typeface="Wingdings" pitchFamily="2" charset="2"/>
              <a:buChar char="Ø"/>
            </a:pPr>
            <a:r>
              <a:rPr lang="en-US" sz="2400" dirty="0"/>
              <a:t>The support of the 2-itemset {Computer, Hard disk}  is 1/3=33.3%.</a:t>
            </a:r>
          </a:p>
          <a:p>
            <a:pPr>
              <a:buSzPct val="70000"/>
              <a:buFont typeface="Wingdings" pitchFamily="2" charset="2"/>
              <a:buChar char="q"/>
            </a:pPr>
            <a:endParaRPr lang="en-US" sz="2800" dirty="0"/>
          </a:p>
          <a:p>
            <a:pPr>
              <a:buSzPct val="70000"/>
              <a:buFont typeface="Wingdings" pitchFamily="2" charset="2"/>
              <a:buChar char="q"/>
            </a:pPr>
            <a:r>
              <a:rPr lang="en-US" sz="2800" dirty="0"/>
              <a:t>What is the support of 1-itemset {Computer}?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Support for </a:t>
            </a:r>
            <a:r>
              <a:rPr lang="en-US" b="1" dirty="0" err="1"/>
              <a:t>Itemset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247696"/>
              </p:ext>
            </p:extLst>
          </p:nvPr>
        </p:nvGraphicFramePr>
        <p:xfrm>
          <a:off x="1554480" y="2484015"/>
          <a:ext cx="9143999" cy="2636626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02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73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4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47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35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87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77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19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3454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871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9665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721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trans id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egg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milk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bread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soda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egg milk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egg bread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egg  soda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milk   bread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milk soda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bread  soda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egg    milk  bread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egg    milk  soda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egg    bread soda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milk   bread soda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egg    milk  bread   soda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088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088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088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088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088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Support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738" marR="4738" marT="473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162903" cy="932597"/>
          </a:xfrm>
        </p:spPr>
        <p:txBody>
          <a:bodyPr>
            <a:normAutofit/>
          </a:bodyPr>
          <a:lstStyle/>
          <a:p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Metric - Confidence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2057400" y="1866900"/>
            <a:ext cx="8077200" cy="914400"/>
          </a:xfrm>
          <a:solidFill>
            <a:schemeClr val="bg2">
              <a:alpha val="40000"/>
            </a:schemeClr>
          </a:solidFill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buNone/>
            </a:pPr>
            <a:r>
              <a:rPr lang="en-US" sz="2800" i="1" dirty="0"/>
              <a:t>If two </a:t>
            </a:r>
            <a:r>
              <a:rPr lang="en-US" sz="2800" i="1" dirty="0" err="1"/>
              <a:t>itemsets</a:t>
            </a:r>
            <a:r>
              <a:rPr lang="en-US" sz="2800" i="1" dirty="0"/>
              <a:t> X and Y co-exist in a transaction DB, </a:t>
            </a:r>
          </a:p>
          <a:p>
            <a:pPr>
              <a:buNone/>
            </a:pPr>
            <a:r>
              <a:rPr lang="en-US" sz="2800" i="1" dirty="0"/>
              <a:t>the association rule X→Y holds with:</a:t>
            </a:r>
            <a:endParaRPr lang="en-US" sz="28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05000" y="2971800"/>
            <a:ext cx="5638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667000" y="2895600"/>
            <a:ext cx="6858000" cy="1371600"/>
          </a:xfrm>
          <a:prstGeom prst="rect">
            <a:avLst/>
          </a:prstGeom>
          <a:solidFill>
            <a:schemeClr val="bg2">
              <a:alpha val="40000"/>
            </a:scheme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</a:pPr>
            <a:r>
              <a:rPr lang="en-US" sz="2800" b="1" i="1" dirty="0">
                <a:solidFill>
                  <a:prstClr val="black"/>
                </a:solidFill>
                <a:latin typeface="Calibri"/>
              </a:rPr>
              <a:t>Support (s)</a:t>
            </a:r>
            <a:r>
              <a:rPr lang="en-US" sz="2800" i="1" dirty="0">
                <a:solidFill>
                  <a:prstClr val="black"/>
                </a:solidFill>
                <a:latin typeface="Calibri"/>
              </a:rPr>
              <a:t>: The ratio of  the # of transactions  purchasing both X and Y to (÷) the total # of transactions in the DB. </a:t>
            </a:r>
            <a:r>
              <a:rPr lang="en-US" sz="2800" i="1" dirty="0">
                <a:solidFill>
                  <a:srgbClr val="0070C0"/>
                </a:solidFill>
                <a:latin typeface="Calibri"/>
              </a:rPr>
              <a:t>(also probability (s))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667000" y="4343400"/>
            <a:ext cx="6858000" cy="1981200"/>
          </a:xfrm>
          <a:prstGeom prst="rect">
            <a:avLst/>
          </a:prstGeom>
          <a:solidFill>
            <a:schemeClr val="bg2">
              <a:alpha val="40000"/>
            </a:scheme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prstClr val="black"/>
                </a:solidFill>
                <a:latin typeface="Calibri"/>
              </a:rPr>
              <a:t>2</a:t>
            </a:r>
            <a:r>
              <a:rPr lang="en-US" sz="2400" b="1" i="1" baseline="30000" dirty="0">
                <a:solidFill>
                  <a:prstClr val="black"/>
                </a:solidFill>
                <a:latin typeface="Calibri"/>
              </a:rPr>
              <a:t>nd</a:t>
            </a:r>
            <a:r>
              <a:rPr lang="en-US" sz="2400" b="1" i="1" dirty="0">
                <a:solidFill>
                  <a:prstClr val="black"/>
                </a:solidFill>
                <a:latin typeface="Calibri"/>
              </a:rPr>
              <a:t> metric </a:t>
            </a:r>
            <a:r>
              <a:rPr lang="en-US" sz="2400" b="1" i="1" dirty="0">
                <a:solidFill>
                  <a:srgbClr val="FF0000"/>
                </a:solidFill>
                <a:latin typeface="Calibri"/>
              </a:rPr>
              <a:t>Confidence (c)</a:t>
            </a:r>
            <a:r>
              <a:rPr lang="en-US" sz="2400" i="1" dirty="0">
                <a:solidFill>
                  <a:prstClr val="black"/>
                </a:solidFill>
                <a:latin typeface="Calibri"/>
              </a:rPr>
              <a:t>: The ratio of the support of transactions  purchasing both X and Y to (÷) the support of transactions  purchasing X only. Hence </a:t>
            </a:r>
            <a:r>
              <a:rPr lang="en-US" sz="2400" i="1" dirty="0">
                <a:solidFill>
                  <a:srgbClr val="FF0000"/>
                </a:solidFill>
                <a:latin typeface="Calibri"/>
              </a:rPr>
              <a:t>conf(X =&gt; Y) = supp(X U Y) /supp(X).</a:t>
            </a:r>
          </a:p>
          <a:p>
            <a:pPr>
              <a:spcBef>
                <a:spcPct val="20000"/>
              </a:spcBef>
            </a:pPr>
            <a:r>
              <a:rPr lang="en-US" sz="2400" i="1" dirty="0">
                <a:solidFill>
                  <a:srgbClr val="0070C0"/>
                </a:solidFill>
                <a:latin typeface="Calibri"/>
              </a:rPr>
              <a:t>(also conditional probability of y given x)</a:t>
            </a:r>
            <a:endParaRPr lang="en-US" sz="2400" dirty="0">
              <a:solidFill>
                <a:srgbClr val="0070C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7142-AC50-CCC4-9B08-98B22775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Themes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FE8CB23-A538-0C22-A11E-6F63AE8D16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2717" r="22717"/>
          <a:stretch>
            <a:fillRect/>
          </a:stretch>
        </p:blipFill>
        <p:spPr>
          <a:xfrm>
            <a:off x="0" y="0"/>
            <a:ext cx="50038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F5F1F5-276B-629D-B1D8-BE9E7D2E6940}"/>
              </a:ext>
            </a:extLst>
          </p:cNvPr>
          <p:cNvSpPr txBox="1"/>
          <p:nvPr/>
        </p:nvSpPr>
        <p:spPr>
          <a:xfrm>
            <a:off x="5242424" y="1933903"/>
            <a:ext cx="6241651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Unsupervised Learning – letting the data speak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endParaRPr lang="en-US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If you don’t have training data, how do you get insights from the underlying data?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endParaRPr lang="en-US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Clustering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Allowing the data to self-organize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Identify data elements with similarities</a:t>
            </a:r>
          </a:p>
          <a:p>
            <a:pPr lvl="1">
              <a:buClr>
                <a:schemeClr val="accent2">
                  <a:lumMod val="75000"/>
                </a:schemeClr>
              </a:buClr>
            </a:pPr>
            <a:endParaRPr lang="en-US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Association Rules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Exploring cooccurrence in data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What does event cooccurrence or object co-expression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87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>
                <a:solidFill>
                  <a:srgbClr val="FFFFFF"/>
                </a:solidFill>
              </a:rPr>
              <a:t>Confidence for Association Rules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232877"/>
              </p:ext>
            </p:extLst>
          </p:nvPr>
        </p:nvGraphicFramePr>
        <p:xfrm>
          <a:off x="816624" y="640080"/>
          <a:ext cx="5910418" cy="55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9628">
                <a:tc>
                  <a:txBody>
                    <a:bodyPr/>
                    <a:lstStyle/>
                    <a:p>
                      <a:r>
                        <a:rPr lang="en-US" sz="1500"/>
                        <a:t>egg -&gt; milk</a:t>
                      </a:r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conf(egg-&gt;milk) = supp(egg U milk)/supp(egg)</a:t>
                      </a:r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.4/.6 = .67</a:t>
                      </a:r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628">
                <a:tc>
                  <a:txBody>
                    <a:bodyPr/>
                    <a:lstStyle/>
                    <a:p>
                      <a:r>
                        <a:rPr lang="en-US" sz="1500"/>
                        <a:t>milk</a:t>
                      </a:r>
                      <a:r>
                        <a:rPr lang="en-US" sz="1500" baseline="0"/>
                        <a:t> -&gt; egg</a:t>
                      </a:r>
                      <a:endParaRPr lang="en-US" sz="1500"/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conf(milk-&gt;egg) = supp(milk U egg)/supp(milk)</a:t>
                      </a:r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.4/.6</a:t>
                      </a:r>
                      <a:r>
                        <a:rPr lang="en-US" sz="1500" baseline="0"/>
                        <a:t> = .67</a:t>
                      </a:r>
                      <a:endParaRPr lang="en-US" sz="1500"/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628">
                <a:tc>
                  <a:txBody>
                    <a:bodyPr/>
                    <a:lstStyle/>
                    <a:p>
                      <a:r>
                        <a:rPr lang="en-US" sz="1500"/>
                        <a:t>egg -&gt; bread</a:t>
                      </a:r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conf(egg-&gt;bread) = supp(egg U </a:t>
                      </a:r>
                      <a:r>
                        <a:rPr lang="en-US" sz="1500" baseline="0"/>
                        <a:t>bread</a:t>
                      </a:r>
                      <a:r>
                        <a:rPr lang="en-US" sz="1500"/>
                        <a:t>)/supp(egg)</a:t>
                      </a:r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.4/.6 = .67</a:t>
                      </a:r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628">
                <a:tc>
                  <a:txBody>
                    <a:bodyPr/>
                    <a:lstStyle/>
                    <a:p>
                      <a:r>
                        <a:rPr lang="en-US" sz="1500"/>
                        <a:t>bread -&gt; egg</a:t>
                      </a:r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conf(bread-&gt;egg) = supp(bread U egg)/supp(milk)</a:t>
                      </a:r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.4/.8</a:t>
                      </a:r>
                      <a:r>
                        <a:rPr lang="en-US" sz="1500" baseline="0"/>
                        <a:t> = .5</a:t>
                      </a:r>
                      <a:endParaRPr lang="en-US" sz="1500"/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628">
                <a:tc>
                  <a:txBody>
                    <a:bodyPr/>
                    <a:lstStyle/>
                    <a:p>
                      <a:r>
                        <a:rPr lang="en-US" sz="1500"/>
                        <a:t>egg -&gt; soda</a:t>
                      </a:r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conf(egg-&gt;soda) = supp(egg U soda)/supp(egg)</a:t>
                      </a:r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.2/.6 = .33</a:t>
                      </a:r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628">
                <a:tc>
                  <a:txBody>
                    <a:bodyPr/>
                    <a:lstStyle/>
                    <a:p>
                      <a:r>
                        <a:rPr lang="en-US" sz="1500"/>
                        <a:t>milk-&gt; bread </a:t>
                      </a:r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conf(milk-&gt;bread) = supp(milk U bread)/supp(milk)</a:t>
                      </a:r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.4/.6 = .67</a:t>
                      </a:r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5223">
                <a:tc>
                  <a:txBody>
                    <a:bodyPr/>
                    <a:lstStyle/>
                    <a:p>
                      <a:r>
                        <a:rPr lang="en-US" sz="1500"/>
                        <a:t>bread -&gt; soda </a:t>
                      </a:r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conf(X-&gt;Y) = supp(bread U soda)/supp(bread)</a:t>
                      </a:r>
                    </a:p>
                    <a:p>
                      <a:endParaRPr lang="en-US" sz="1500"/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.2/.8 = .25</a:t>
                      </a:r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9628">
                <a:tc>
                  <a:txBody>
                    <a:bodyPr/>
                    <a:lstStyle/>
                    <a:p>
                      <a:r>
                        <a:rPr lang="en-US" sz="1500"/>
                        <a:t>egg -&gt; milk, bread</a:t>
                      </a:r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conf(egg-&gt;milk,bread) = supp(egg U milk, bread) /supp(egg)</a:t>
                      </a:r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.2/.6 = .33</a:t>
                      </a:r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952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egg -&gt; bread, soda</a:t>
                      </a:r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conf(egg-&gt;bread,soda) = supp(egg U bread,soda)/supp(egg)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.2/.6 = .33</a:t>
                      </a:r>
                    </a:p>
                    <a:p>
                      <a:endParaRPr lang="en-US" sz="1500" dirty="0"/>
                    </a:p>
                  </a:txBody>
                  <a:tcPr marL="84598" marR="84598" marT="42299" marB="422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Another Metric: LIFT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7279" y="1922417"/>
            <a:ext cx="10058399" cy="4060371"/>
          </a:xfrm>
        </p:spPr>
        <p:txBody>
          <a:bodyPr>
            <a:normAutofit/>
          </a:bodyPr>
          <a:lstStyle/>
          <a:p>
            <a:pPr>
              <a:buSzPct val="70000"/>
              <a:buFont typeface="Wingdings" pitchFamily="2" charset="2"/>
              <a:buChar char="q"/>
            </a:pPr>
            <a:r>
              <a:rPr lang="en-US" sz="2400" dirty="0"/>
              <a:t>Lift of an association rule X → Y is defined as </a:t>
            </a:r>
          </a:p>
          <a:p>
            <a:pPr>
              <a:buSzPct val="70000"/>
              <a:buNone/>
            </a:pPr>
            <a:r>
              <a:rPr lang="en-US" sz="2400" dirty="0"/>
              <a:t>	Lift (X → Y)=conf(X → Y )/supp(Y) </a:t>
            </a:r>
          </a:p>
          <a:p>
            <a:pPr>
              <a:buSzPct val="70000"/>
              <a:buFont typeface="Wingdings" pitchFamily="2" charset="2"/>
              <a:buChar char="q"/>
            </a:pPr>
            <a:r>
              <a:rPr lang="en-US" sz="2400" dirty="0"/>
              <a:t>Lift is the ratio of the probability that X and Y occur together to X and Y being independent.</a:t>
            </a:r>
          </a:p>
          <a:p>
            <a:pPr lvl="1">
              <a:buSzPct val="70000"/>
              <a:buFont typeface="Wingdings" pitchFamily="2" charset="2"/>
              <a:buChar char="§"/>
            </a:pPr>
            <a:r>
              <a:rPr lang="en-US" sz="2000" dirty="0"/>
              <a:t>If Lift (X → Y)=1 then X and Y are independent</a:t>
            </a:r>
          </a:p>
          <a:p>
            <a:pPr lvl="1">
              <a:buSzPct val="70000"/>
              <a:buFont typeface="Wingdings" pitchFamily="2" charset="2"/>
              <a:buChar char="§"/>
            </a:pPr>
            <a:r>
              <a:rPr lang="en-US" sz="2000" dirty="0"/>
              <a:t>If Lift (X → Y)&lt; 1, then X and Y are negatively correlated</a:t>
            </a:r>
          </a:p>
          <a:p>
            <a:pPr lvl="1">
              <a:buSzPct val="70000"/>
              <a:buFont typeface="Wingdings" pitchFamily="2" charset="2"/>
              <a:buChar char="§"/>
            </a:pPr>
            <a:r>
              <a:rPr lang="en-US" sz="2000" dirty="0"/>
              <a:t>If Lift (X → Y)&gt;1, then X and Y are positively correlated</a:t>
            </a:r>
          </a:p>
          <a:p>
            <a:pPr>
              <a:buSzPct val="70000"/>
              <a:buFont typeface="Wingdings" pitchFamily="2" charset="2"/>
              <a:buChar char="q"/>
            </a:pPr>
            <a:r>
              <a:rPr lang="en-US" sz="2400" dirty="0"/>
              <a:t>Interesting association rules have lift greater than 1 (or possibly less than 1). </a:t>
            </a:r>
          </a:p>
        </p:txBody>
      </p:sp>
    </p:spTree>
    <p:extLst>
      <p:ext uri="{BB962C8B-B14F-4D97-AF65-F5344CB8AC3E}">
        <p14:creationId xmlns:p14="http://schemas.microsoft.com/office/powerpoint/2010/main" val="4271373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Association Rule Mining Algorithm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1097280" y="2035628"/>
            <a:ext cx="10058400" cy="3999411"/>
          </a:xfrm>
        </p:spPr>
        <p:txBody>
          <a:bodyPr>
            <a:noAutofit/>
          </a:bodyPr>
          <a:lstStyle/>
          <a:p>
            <a:pPr>
              <a:buSzPct val="70000"/>
              <a:buFont typeface="Wingdings" pitchFamily="2" charset="2"/>
              <a:buChar char="q"/>
            </a:pPr>
            <a:r>
              <a:rPr lang="en-US" sz="2800" dirty="0"/>
              <a:t> Association rule mining: find all association rules with support and confidence not less than user-specified values in the DB</a:t>
            </a:r>
          </a:p>
          <a:p>
            <a:pPr>
              <a:buSzPct val="70000"/>
              <a:buFont typeface="Wingdings" pitchFamily="2" charset="2"/>
              <a:buChar char="q"/>
            </a:pPr>
            <a:r>
              <a:rPr lang="en-US" sz="2800" dirty="0"/>
              <a:t> For small problems, the process of mining association rules is not that complex.  </a:t>
            </a:r>
          </a:p>
          <a:p>
            <a:pPr>
              <a:buSzPct val="70000"/>
              <a:buFont typeface="Wingdings" pitchFamily="2" charset="2"/>
              <a:buChar char="q"/>
            </a:pPr>
            <a:r>
              <a:rPr lang="en-US" sz="2800" dirty="0"/>
              <a:t> How about a transaction database with 1 billion transactions and 1 million different items?</a:t>
            </a:r>
          </a:p>
          <a:p>
            <a:pPr>
              <a:buSzPct val="70000"/>
              <a:buFont typeface="Wingdings" pitchFamily="2" charset="2"/>
              <a:buChar char="q"/>
            </a:pPr>
            <a:r>
              <a:rPr lang="en-US" sz="2800" dirty="0"/>
              <a:t> An efficient algorithm is needed!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Phases in Association Rule Mining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4030326"/>
              </p:ext>
            </p:extLst>
          </p:nvPr>
        </p:nvGraphicFramePr>
        <p:xfrm>
          <a:off x="4649900" y="401886"/>
          <a:ext cx="6973449" cy="438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4732219" y="5324106"/>
            <a:ext cx="6797675" cy="824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859536">
              <a:spcBef>
                <a:spcPct val="20000"/>
              </a:spcBef>
              <a:defRPr/>
            </a:pPr>
            <a:r>
              <a:rPr lang="en-US" sz="2256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E.g. Find all association rules in the example with 60% or more support and 80% or more confidence.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/>
              <a:t>Apriori</a:t>
            </a:r>
            <a:r>
              <a:rPr lang="en-US" b="1" dirty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/>
          </p:cNvSpPr>
          <p:nvPr/>
        </p:nvSpPr>
        <p:spPr>
          <a:xfrm>
            <a:off x="1536653" y="2098515"/>
            <a:ext cx="9179019" cy="286618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58952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Wingdings" pitchFamily="2" charset="2"/>
              <a:buChar char="q"/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efficient algorithm to discover all large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itemsets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from a huge database with large number of items.</a:t>
            </a:r>
          </a:p>
          <a:p>
            <a:pPr defTabSz="758952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Wingdings" pitchFamily="2" charset="2"/>
              <a:buChar char="q"/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Developed by two researchers from IBM Almaden Research Lab. </a:t>
            </a:r>
          </a:p>
          <a:p>
            <a:pPr defTabSz="758952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Wingdings" pitchFamily="2" charset="2"/>
              <a:buChar char="q"/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Based on the Apriori property:</a:t>
            </a:r>
            <a:endParaRPr 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227556" y="5096700"/>
            <a:ext cx="5736887" cy="446202"/>
          </a:xfrm>
          <a:prstGeom prst="rect">
            <a:avLst/>
          </a:prstGeom>
          <a:solidFill>
            <a:schemeClr val="bg2">
              <a:alpha val="40000"/>
            </a:scheme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defTabSz="758952">
              <a:spcBef>
                <a:spcPct val="20000"/>
              </a:spcBef>
            </a:pPr>
            <a:r>
              <a:rPr lang="en-US" sz="2324" b="1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“Any subset of a large itemset must be large”</a:t>
            </a:r>
            <a:endParaRPr lang="en-US" sz="2800" b="1" i="1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Apriori</a:t>
            </a:r>
            <a:r>
              <a:rPr lang="en-US" b="1" dirty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870027" y="2619802"/>
            <a:ext cx="4724400" cy="1143000"/>
          </a:xfrm>
        </p:spPr>
        <p:txBody>
          <a:bodyPr>
            <a:normAutofit/>
          </a:bodyPr>
          <a:lstStyle/>
          <a:p>
            <a:pPr>
              <a:buSzPct val="70000"/>
            </a:pPr>
            <a:r>
              <a:rPr lang="en-US" dirty="0"/>
              <a:t>Minimum support =40%</a:t>
            </a:r>
          </a:p>
          <a:p>
            <a:pPr>
              <a:buSzPct val="70000"/>
            </a:pPr>
            <a:r>
              <a:rPr lang="en-US" dirty="0"/>
              <a:t>Minimum confidence =70%</a:t>
            </a:r>
          </a:p>
        </p:txBody>
      </p:sp>
      <p:graphicFrame>
        <p:nvGraphicFramePr>
          <p:cNvPr id="8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579563"/>
              </p:ext>
            </p:extLst>
          </p:nvPr>
        </p:nvGraphicFramePr>
        <p:xfrm>
          <a:off x="2226240" y="1828800"/>
          <a:ext cx="3213464" cy="2743200"/>
        </p:xfrm>
        <a:graphic>
          <a:graphicData uri="http://schemas.openxmlformats.org/drawingml/2006/table">
            <a:tbl>
              <a:tblPr/>
              <a:tblGrid>
                <a:gridCol w="1606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6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1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Items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9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1,3,4,6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9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200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2,3,5,7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9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300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1,2,3,5,8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9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400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2,5,9,10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9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500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1,4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2133600" y="4645244"/>
            <a:ext cx="7848600" cy="14507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Bef>
                <a:spcPct val="20000"/>
              </a:spcBef>
              <a:tabLst>
                <a:tab pos="119063" algn="l"/>
              </a:tabLst>
              <a:defRPr/>
            </a:pPr>
            <a:r>
              <a:rPr lang="en-US" sz="2800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{2,3,5} is large → {2}, {3}, {5}, {2,3}, {2,5} and {3,5} must be large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2800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Are these the only large </a:t>
            </a:r>
            <a:r>
              <a:rPr lang="en-US" sz="2800" b="1" dirty="0" err="1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itemsets</a:t>
            </a:r>
            <a:r>
              <a:rPr lang="en-US" sz="2800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84430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b="1" dirty="0" err="1"/>
              <a:t>Apriori</a:t>
            </a:r>
            <a:r>
              <a:rPr lang="en-US" b="1" dirty="0"/>
              <a:t> Algorithm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628856"/>
              </p:ext>
            </p:extLst>
          </p:nvPr>
        </p:nvGraphicFramePr>
        <p:xfrm>
          <a:off x="2057400" y="1219200"/>
          <a:ext cx="82296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905000" y="2133600"/>
            <a:ext cx="830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981200" y="5029200"/>
            <a:ext cx="830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86800" y="125867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prstClr val="black"/>
                </a:solidFill>
                <a:latin typeface="Calibri"/>
              </a:rPr>
              <a:t>Initiation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47800" y="4240882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prstClr val="black"/>
                </a:solidFill>
                <a:latin typeface="Calibri"/>
              </a:rPr>
              <a:t>Iteration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47800" y="516323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prstClr val="black"/>
                </a:solidFill>
                <a:latin typeface="Calibri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131799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b="1" dirty="0" err="1"/>
              <a:t>Apriori</a:t>
            </a:r>
            <a:r>
              <a:rPr lang="en-US" b="1" dirty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1200" y="3048000"/>
            <a:ext cx="4724400" cy="1143000"/>
          </a:xfrm>
        </p:spPr>
        <p:txBody>
          <a:bodyPr>
            <a:normAutofit fontScale="85000" lnSpcReduction="10000"/>
          </a:bodyPr>
          <a:lstStyle/>
          <a:p>
            <a:pPr>
              <a:buSzPct val="70000"/>
            </a:pPr>
            <a:r>
              <a:rPr lang="en-US" dirty="0"/>
              <a:t>Minimum support =40%</a:t>
            </a:r>
          </a:p>
          <a:p>
            <a:pPr>
              <a:buSzPct val="70000"/>
            </a:pPr>
            <a:r>
              <a:rPr lang="en-US" dirty="0"/>
              <a:t>Minimum confidence =70%</a:t>
            </a:r>
          </a:p>
        </p:txBody>
      </p:sp>
      <p:graphicFrame>
        <p:nvGraphicFramePr>
          <p:cNvPr id="8" name="Group 32"/>
          <p:cNvGraphicFramePr>
            <a:graphicFrameLocks noGrp="1"/>
          </p:cNvGraphicFramePr>
          <p:nvPr/>
        </p:nvGraphicFramePr>
        <p:xfrm>
          <a:off x="2133600" y="1681798"/>
          <a:ext cx="3352800" cy="3728403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28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Items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1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100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1,3,4,6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200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2,3,5,7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300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1,2,3,5,8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60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400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2,5,9,10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500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1,4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954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Association Rule Mining</a:t>
            </a:r>
            <a:endParaRPr lang="en-US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477000" y="3641726"/>
            <a:ext cx="3352800" cy="268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u="sng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Large 1-itemset: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{1}	support=3/5=60%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{2}      	support=3/5=60%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{3}	support=3/5=60%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{4}	support=2/5=40%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{5}	support=3/5=60%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209800" y="1524001"/>
            <a:ext cx="3505200" cy="3140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 err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Tid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		 Items   </a:t>
            </a:r>
            <a:r>
              <a:rPr lang="en-US" altLang="zh-CN" sz="2000" i="1" u="sng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                                         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100		1, 3, 4, 6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200		2, 3, 5, 7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300		1, 2, 3, 5, 8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400	  	2, 5, 9, 10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500	   	1, 4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Minimum Support: 40%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 flipV="1">
            <a:off x="5715000" y="2438400"/>
            <a:ext cx="2514600" cy="1219200"/>
          </a:xfrm>
          <a:custGeom>
            <a:avLst/>
            <a:gdLst>
              <a:gd name="G0" fmla="+- 12149 0 0"/>
              <a:gd name="G1" fmla="+- 18514 0 0"/>
              <a:gd name="G2" fmla="+- 7200 0 0"/>
              <a:gd name="G3" fmla="*/ 12149 1 2"/>
              <a:gd name="G4" fmla="+- G3 10800 0"/>
              <a:gd name="G5" fmla="+- 21600 12149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6875 w 21600"/>
              <a:gd name="T1" fmla="*/ 0 h 21600"/>
              <a:gd name="T2" fmla="*/ 12149 w 21600"/>
              <a:gd name="T3" fmla="*/ 7200 h 21600"/>
              <a:gd name="T4" fmla="*/ 0 w 21600"/>
              <a:gd name="T5" fmla="*/ 19688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875" y="0"/>
                </a:moveTo>
                <a:lnTo>
                  <a:pt x="12149" y="7200"/>
                </a:lnTo>
                <a:lnTo>
                  <a:pt x="15235" y="7200"/>
                </a:lnTo>
                <a:lnTo>
                  <a:pt x="15235" y="17774"/>
                </a:lnTo>
                <a:lnTo>
                  <a:pt x="0" y="17774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1" y="2069068"/>
            <a:ext cx="179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Estimate Support</a:t>
            </a:r>
          </a:p>
        </p:txBody>
      </p:sp>
    </p:spTree>
    <p:extLst>
      <p:ext uri="{BB962C8B-B14F-4D97-AF65-F5344CB8AC3E}">
        <p14:creationId xmlns:p14="http://schemas.microsoft.com/office/powerpoint/2010/main" val="4165212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Association Rule Mining</a:t>
            </a:r>
            <a:endParaRPr lang="en-US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362200" y="1219201"/>
            <a:ext cx="3352800" cy="2682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u="sng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Large 1-itemset: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{1}	support=3/5=60%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{2}      	support=3/5=60%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{3}	support=3/5=60%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{4}	support=2/5=40%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{5}	support=3/5=60%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 flipV="1">
            <a:off x="5715000" y="2438400"/>
            <a:ext cx="2514600" cy="1219200"/>
          </a:xfrm>
          <a:custGeom>
            <a:avLst/>
            <a:gdLst>
              <a:gd name="G0" fmla="+- 12149 0 0"/>
              <a:gd name="G1" fmla="+- 18514 0 0"/>
              <a:gd name="G2" fmla="+- 7200 0 0"/>
              <a:gd name="G3" fmla="*/ 12149 1 2"/>
              <a:gd name="G4" fmla="+- G3 10800 0"/>
              <a:gd name="G5" fmla="+- 21600 12149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6875 w 21600"/>
              <a:gd name="T1" fmla="*/ 0 h 21600"/>
              <a:gd name="T2" fmla="*/ 12149 w 21600"/>
              <a:gd name="T3" fmla="*/ 7200 h 21600"/>
              <a:gd name="T4" fmla="*/ 0 w 21600"/>
              <a:gd name="T5" fmla="*/ 19688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875" y="0"/>
                </a:moveTo>
                <a:lnTo>
                  <a:pt x="12149" y="7200"/>
                </a:lnTo>
                <a:lnTo>
                  <a:pt x="15235" y="7200"/>
                </a:lnTo>
                <a:lnTo>
                  <a:pt x="15235" y="17774"/>
                </a:lnTo>
                <a:lnTo>
                  <a:pt x="0" y="17774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867400" y="3657601"/>
            <a:ext cx="3581400" cy="2246769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u="sng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Candidate 2-itemset: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{1, 2}	{1, 3}	{1, 4}	{1, 5}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{2, 3}	{2, 4}	{2, 5}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{3, 4}	{3, 5}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{4, 5}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2057400"/>
            <a:ext cx="182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Generate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Itemset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4261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Basic Terminology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2161299"/>
            <a:ext cx="7772400" cy="1547648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Cluster – a collection of objects that are similar to one another within the same cluster and are dissimilar to the objects in other clusters.</a:t>
            </a:r>
          </a:p>
        </p:txBody>
      </p:sp>
      <p:sp>
        <p:nvSpPr>
          <p:cNvPr id="61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23690E-919D-47F9-AA2E-F43468A4B10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14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4191000"/>
            <a:ext cx="32480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5" y="5581650"/>
            <a:ext cx="38290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AutoShape 4"/>
          <p:cNvSpPr>
            <a:spLocks noChangeArrowheads="1"/>
          </p:cNvSpPr>
          <p:nvPr/>
        </p:nvSpPr>
        <p:spPr bwMode="auto">
          <a:xfrm rot="5400000">
            <a:off x="5676900" y="4914900"/>
            <a:ext cx="457200" cy="381000"/>
          </a:xfrm>
          <a:prstGeom prst="rightArrow">
            <a:avLst>
              <a:gd name="adj1" fmla="val 50000"/>
              <a:gd name="adj2" fmla="val 3437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542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Association Rule Mining</a:t>
            </a:r>
            <a:endParaRPr lang="en-US" dirty="0"/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 flipV="1">
            <a:off x="5715000" y="2170570"/>
            <a:ext cx="2514600" cy="1334631"/>
          </a:xfrm>
          <a:custGeom>
            <a:avLst/>
            <a:gdLst>
              <a:gd name="G0" fmla="+- 12149 0 0"/>
              <a:gd name="G1" fmla="+- 18514 0 0"/>
              <a:gd name="G2" fmla="+- 7200 0 0"/>
              <a:gd name="G3" fmla="*/ 12149 1 2"/>
              <a:gd name="G4" fmla="+- G3 10800 0"/>
              <a:gd name="G5" fmla="+- 21600 12149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6875 w 21600"/>
              <a:gd name="T1" fmla="*/ 0 h 21600"/>
              <a:gd name="T2" fmla="*/ 12149 w 21600"/>
              <a:gd name="T3" fmla="*/ 7200 h 21600"/>
              <a:gd name="T4" fmla="*/ 0 w 21600"/>
              <a:gd name="T5" fmla="*/ 19688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875" y="0"/>
                </a:moveTo>
                <a:lnTo>
                  <a:pt x="12149" y="7200"/>
                </a:lnTo>
                <a:lnTo>
                  <a:pt x="15235" y="7200"/>
                </a:lnTo>
                <a:lnTo>
                  <a:pt x="15235" y="17774"/>
                </a:lnTo>
                <a:lnTo>
                  <a:pt x="0" y="17774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133600" y="1143001"/>
            <a:ext cx="3581400" cy="2246769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u="sng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Candidate 2-itemset: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{1, 2}	{1, 3}	{1, 4}	{1, 5}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{2, 3}	{2, 4}	{2, 5}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{3, 4}	{3, 5}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{4, 5}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019800" y="3505201"/>
            <a:ext cx="3352800" cy="2682875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u="sng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Large 2-itemset: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{1, 3}	support=2/5=40%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{1, 4}     support=2/5=40%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{2, 3}	support=2/5=40%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{2, 5}	support=3/5=60%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{3, 5}	support=2/5=40%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1" y="1752600"/>
            <a:ext cx="179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Estimate Support</a:t>
            </a:r>
          </a:p>
        </p:txBody>
      </p:sp>
    </p:spTree>
    <p:extLst>
      <p:ext uri="{BB962C8B-B14F-4D97-AF65-F5344CB8AC3E}">
        <p14:creationId xmlns:p14="http://schemas.microsoft.com/office/powerpoint/2010/main" val="3953810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Association Rule Mining</a:t>
            </a:r>
            <a:endParaRPr lang="en-US" dirty="0"/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 flipV="1">
            <a:off x="5486400" y="2932569"/>
            <a:ext cx="2514600" cy="1715631"/>
          </a:xfrm>
          <a:custGeom>
            <a:avLst/>
            <a:gdLst>
              <a:gd name="G0" fmla="+- 12149 0 0"/>
              <a:gd name="G1" fmla="+- 18514 0 0"/>
              <a:gd name="G2" fmla="+- 7200 0 0"/>
              <a:gd name="G3" fmla="*/ 12149 1 2"/>
              <a:gd name="G4" fmla="+- G3 10800 0"/>
              <a:gd name="G5" fmla="+- 21600 12149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6875 w 21600"/>
              <a:gd name="T1" fmla="*/ 0 h 21600"/>
              <a:gd name="T2" fmla="*/ 12149 w 21600"/>
              <a:gd name="T3" fmla="*/ 7200 h 21600"/>
              <a:gd name="T4" fmla="*/ 0 w 21600"/>
              <a:gd name="T5" fmla="*/ 19688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875" y="0"/>
                </a:moveTo>
                <a:lnTo>
                  <a:pt x="12149" y="7200"/>
                </a:lnTo>
                <a:lnTo>
                  <a:pt x="15235" y="7200"/>
                </a:lnTo>
                <a:lnTo>
                  <a:pt x="15235" y="17774"/>
                </a:lnTo>
                <a:lnTo>
                  <a:pt x="0" y="17774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133600" y="1660526"/>
            <a:ext cx="3352800" cy="2682875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u="sng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Large 2-itemset: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{1, 3}	support=2/5=40%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{1, 4}     support=2/5=40%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{2, 3}	support=2/5=40%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{2, 5}	support=3/5=60%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{3, 5}	support=2/5=40%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324600" y="4648201"/>
            <a:ext cx="2286000" cy="1311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u="sng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Candidate 3-itemset: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{1, 3, 4}	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{2, 3, 5}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514600"/>
            <a:ext cx="182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Generate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Itemset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84422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Association Rule Mining</a:t>
            </a:r>
            <a:endParaRPr lang="en-US" dirty="0"/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 flipV="1">
            <a:off x="5410200" y="2057400"/>
            <a:ext cx="2514600" cy="1371600"/>
          </a:xfrm>
          <a:custGeom>
            <a:avLst/>
            <a:gdLst>
              <a:gd name="G0" fmla="+- 12149 0 0"/>
              <a:gd name="G1" fmla="+- 18514 0 0"/>
              <a:gd name="G2" fmla="+- 7200 0 0"/>
              <a:gd name="G3" fmla="*/ 12149 1 2"/>
              <a:gd name="G4" fmla="+- G3 10800 0"/>
              <a:gd name="G5" fmla="+- 21600 12149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6875 w 21600"/>
              <a:gd name="T1" fmla="*/ 0 h 21600"/>
              <a:gd name="T2" fmla="*/ 12149 w 21600"/>
              <a:gd name="T3" fmla="*/ 7200 h 21600"/>
              <a:gd name="T4" fmla="*/ 0 w 21600"/>
              <a:gd name="T5" fmla="*/ 19688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875" y="0"/>
                </a:moveTo>
                <a:lnTo>
                  <a:pt x="12149" y="7200"/>
                </a:lnTo>
                <a:lnTo>
                  <a:pt x="15235" y="7200"/>
                </a:lnTo>
                <a:lnTo>
                  <a:pt x="15235" y="17774"/>
                </a:lnTo>
                <a:lnTo>
                  <a:pt x="0" y="17774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124200" y="1524001"/>
            <a:ext cx="2286000" cy="1311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u="sng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Candidate 3-itemset: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{1, 3, 4}	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{2, 3, 5}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791200" y="5029201"/>
            <a:ext cx="3200400" cy="8540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u="sng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Candidate 4-itemset: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No candidate 4-itemset. Stop.</a:t>
            </a: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7086600" y="4267200"/>
            <a:ext cx="609600" cy="762000"/>
          </a:xfrm>
          <a:prstGeom prst="downArrow">
            <a:avLst>
              <a:gd name="adj1" fmla="val 50000"/>
              <a:gd name="adj2" fmla="val 3125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867400" y="3429001"/>
            <a:ext cx="3048000" cy="854075"/>
          </a:xfrm>
          <a:prstGeom prst="rect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u="sng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Large 3-itemset: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t>{2, 3, 5}	support=2/5=40%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91201" y="1676400"/>
            <a:ext cx="179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Estimate Support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43800" y="4419600"/>
            <a:ext cx="182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Generate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Itemset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9830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72398-1212-F6FF-C6EE-8AFF84EAC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1DCA06-3472-8F1A-E535-ADEA31FACD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Mining Association Rules</a:t>
            </a:r>
          </a:p>
        </p:txBody>
      </p:sp>
    </p:spTree>
    <p:extLst>
      <p:ext uri="{BB962C8B-B14F-4D97-AF65-F5344CB8AC3E}">
        <p14:creationId xmlns:p14="http://schemas.microsoft.com/office/powerpoint/2010/main" val="2801162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F5462-9A0B-E7D5-F423-96EFE78A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for this week</a:t>
            </a:r>
          </a:p>
        </p:txBody>
      </p:sp>
      <p:pic>
        <p:nvPicPr>
          <p:cNvPr id="6" name="Picture Placeholder 5" descr="Pastel checklist and pencil">
            <a:extLst>
              <a:ext uri="{FF2B5EF4-FFF2-40B4-BE49-F238E27FC236}">
                <a16:creationId xmlns:a16="http://schemas.microsoft.com/office/drawing/2014/main" id="{6CEEC95A-F649-D57C-30E4-48C55A4196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2" r="24422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E0800-4A73-CB20-2CFD-473290746CBB}"/>
              </a:ext>
            </a:extLst>
          </p:cNvPr>
          <p:cNvSpPr txBox="1"/>
          <p:nvPr/>
        </p:nvSpPr>
        <p:spPr>
          <a:xfrm>
            <a:off x="5242425" y="1599406"/>
            <a:ext cx="670752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Stay current on the reading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Provost Chapters 6 &amp; 12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Discussion 5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Reminder: Initial post due on Wednesday @ 11:59 PM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Follow-up posts due on Sunday @ 11:59 PM</a:t>
            </a:r>
          </a:p>
          <a:p>
            <a:pPr lvl="1">
              <a:buClr>
                <a:schemeClr val="accent2">
                  <a:lumMod val="75000"/>
                </a:schemeClr>
              </a:buClr>
            </a:pPr>
            <a:endParaRPr lang="en-US" sz="2000" dirty="0"/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Assignment 3: Clustering and Model Improvement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endParaRPr lang="en-US" sz="2800" dirty="0"/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Finish your group sign-up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Anyone not in a group by Wednesday will be assigned by me.</a:t>
            </a:r>
          </a:p>
        </p:txBody>
      </p:sp>
    </p:spTree>
    <p:extLst>
      <p:ext uri="{BB962C8B-B14F-4D97-AF65-F5344CB8AC3E}">
        <p14:creationId xmlns:p14="http://schemas.microsoft.com/office/powerpoint/2010/main" val="41912080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sz="6600" dirty="0"/>
              <a:t>Questions?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929605"/>
            <a:ext cx="9467850" cy="1657626"/>
          </a:xfrm>
        </p:spPr>
        <p:txBody>
          <a:bodyPr>
            <a:normAutofit/>
          </a:bodyPr>
          <a:lstStyle/>
          <a:p>
            <a:r>
              <a:rPr lang="en-US" sz="2800" dirty="0"/>
              <a:t>Contact me via Web Campus</a:t>
            </a:r>
          </a:p>
          <a:p>
            <a:r>
              <a:rPr lang="en-US" sz="2800" dirty="0"/>
              <a:t>Or email at:</a:t>
            </a:r>
          </a:p>
          <a:p>
            <a:r>
              <a:rPr lang="en-US" sz="2800" dirty="0"/>
              <a:t>michael.j.lee@unlv.edu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Motivating Questions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2209800" y="1752600"/>
            <a:ext cx="7772400" cy="4114800"/>
          </a:xfrm>
        </p:spPr>
        <p:txBody>
          <a:bodyPr>
            <a:normAutofit lnSpcReduction="10000"/>
          </a:bodyPr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What are the characteristics of customers with good/bad ratings? Characteristics of those who are likely to buy or not buy? 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How can I segment customers to improve marketing strategies?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How can I segment patients into groups with specific characteristics to better focus treatments and medical resources?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How can I discover the topics in my blog, Twitter, customer requests, etc?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How can I discover the patterns of intrusion/fraud events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8CBD40-5073-46BF-B77A-E785A81B9E4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53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Clustering Process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2081718"/>
            <a:ext cx="7772400" cy="4014281"/>
          </a:xfrm>
        </p:spPr>
        <p:txBody>
          <a:bodyPr>
            <a:noAutofit/>
          </a:bodyPr>
          <a:lstStyle/>
          <a:p>
            <a:pPr marL="609600" indent="-609600">
              <a:buFontTx/>
              <a:buAutoNum type="arabicPeriod"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Initialization</a:t>
            </a:r>
          </a:p>
          <a:p>
            <a:pPr marL="609600" indent="-609600">
              <a:buFontTx/>
              <a:buAutoNum type="arabicPeriod"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 marL="609600" indent="-609600">
              <a:buFontTx/>
              <a:buAutoNum type="arabicPeriod"/>
            </a:pPr>
            <a:r>
              <a:rPr lang="en-US" altLang="en-US" sz="2400" dirty="0">
                <a:ea typeface="ＭＳ Ｐゴシック" panose="020B0600070205080204" pitchFamily="34" charset="-128"/>
              </a:rPr>
              <a:t>Compute </a:t>
            </a: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similarity</a:t>
            </a:r>
            <a:r>
              <a:rPr lang="en-US" altLang="en-US" sz="2400" dirty="0">
                <a:ea typeface="ＭＳ Ｐゴシック" panose="020B0600070205080204" pitchFamily="34" charset="-128"/>
              </a:rPr>
              <a:t> between objects/clusters</a:t>
            </a:r>
          </a:p>
          <a:p>
            <a:pPr marL="990600" lvl="1" indent="-533400">
              <a:buFontTx/>
              <a:buAutoNum type="arabicPeriod"/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pPr marL="609600" indent="-609600">
              <a:buFontTx/>
              <a:buAutoNum type="arabicPeriod"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Clustering </a:t>
            </a:r>
            <a:r>
              <a:rPr lang="en-US" altLang="en-US" sz="2400" dirty="0">
                <a:ea typeface="ＭＳ Ｐゴシック" panose="020B0600070205080204" pitchFamily="34" charset="-128"/>
              </a:rPr>
              <a:t>based on similarity between objects/clusters</a:t>
            </a:r>
          </a:p>
          <a:p>
            <a:pPr marL="609600" indent="-609600">
              <a:buFontTx/>
              <a:buAutoNum type="arabicPeriod"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marL="609600" indent="-609600">
              <a:buFontTx/>
              <a:buAutoNum type="arabicPeriod"/>
            </a:pPr>
            <a:r>
              <a:rPr lang="en-US" altLang="en-US" sz="2400" dirty="0">
                <a:ea typeface="ＭＳ Ｐゴシック" panose="020B0600070205080204" pitchFamily="34" charset="-128"/>
              </a:rPr>
              <a:t>Stop if a </a:t>
            </a: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stopping condition (threshold)</a:t>
            </a:r>
            <a:r>
              <a:rPr lang="en-US" altLang="en-US" sz="2400" dirty="0">
                <a:ea typeface="ＭＳ Ｐゴシック" panose="020B0600070205080204" pitchFamily="34" charset="-128"/>
              </a:rPr>
              <a:t> is met or return to step 1 </a:t>
            </a:r>
          </a:p>
          <a:p>
            <a:pPr marL="990600" lvl="1" indent="-533400"/>
            <a:endParaRPr lang="en-US" altLang="en-US" sz="2000" dirty="0">
              <a:ea typeface="ＭＳ Ｐゴシック" panose="020B0600070205080204" pitchFamily="34" charset="-128"/>
            </a:endParaRPr>
          </a:p>
          <a:p>
            <a:pPr marL="609600" indent="-609600"/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CC0A2-4BFF-4EB5-AEB6-3E44B1E559D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766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Taxonomy of Clustering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Distance-versus-density-versus-model based clustering and stopping criteria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Distance-based: reduce intra-cluster distance and/or increase inter-cluster distance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Density-based: increase density in a cluster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Model-based: cluster based on a certain mathematic model, e.g., a probability model or a neural network 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Partitioning-versus-merging clustering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Partitioning: divide objects into clusters iteratively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Merging: merge clusters into larger clusters</a:t>
            </a:r>
          </a:p>
        </p:txBody>
      </p:sp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1CDD06-745F-4250-A7CB-4DC9F22F6F2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430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Major Clustering Methods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1952575"/>
            <a:ext cx="7772400" cy="4238017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SimpleK-means</a:t>
            </a:r>
            <a:r>
              <a:rPr lang="en-US" altLang="en-US" sz="2400" dirty="0">
                <a:ea typeface="ＭＳ Ｐゴシック" panose="020B0600070205080204" pitchFamily="34" charset="-128"/>
              </a:rPr>
              <a:t>: distance-based partitioning</a:t>
            </a:r>
          </a:p>
          <a:p>
            <a:pPr marL="201168" lvl="1" indent="0">
              <a:lnSpc>
                <a:spcPct val="90000"/>
              </a:lnSpc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EM (Expectation Maximization): statistical modeling</a:t>
            </a:r>
          </a:p>
          <a:p>
            <a:pPr marL="201168" lvl="1" indent="0">
              <a:lnSpc>
                <a:spcPct val="90000"/>
              </a:lnSpc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Farthest-first: use Farthest-first traversal algorithm (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Hochbaum</a:t>
            </a:r>
            <a:r>
              <a:rPr lang="en-US" altLang="en-US" sz="2400" dirty="0">
                <a:ea typeface="ＭＳ Ｐゴシック" panose="020B0600070205080204" pitchFamily="34" charset="-128"/>
              </a:rPr>
              <a:t> &amp;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Shmoys</a:t>
            </a:r>
            <a:r>
              <a:rPr lang="en-US" altLang="en-US" sz="2400" dirty="0">
                <a:ea typeface="ＭＳ Ｐゴシック" panose="020B0600070205080204" pitchFamily="34" charset="-128"/>
              </a:rPr>
              <a:t>, 1985) with distance-based partitioning method</a:t>
            </a:r>
          </a:p>
          <a:p>
            <a:pPr marL="201168" lvl="1" indent="0">
              <a:lnSpc>
                <a:spcPct val="90000"/>
              </a:lnSpc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Density-based: density-based</a:t>
            </a:r>
          </a:p>
          <a:p>
            <a:pPr marL="201168" lvl="1" indent="0">
              <a:lnSpc>
                <a:spcPct val="90000"/>
              </a:lnSpc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Cobweb: model-based conceptual clustering</a:t>
            </a:r>
          </a:p>
          <a:p>
            <a:pPr marL="201168" lvl="1" indent="0">
              <a:lnSpc>
                <a:spcPct val="90000"/>
              </a:lnSpc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Hierarchical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Clusterer</a:t>
            </a:r>
            <a:r>
              <a:rPr lang="en-US" altLang="en-US" sz="2400" dirty="0">
                <a:ea typeface="ＭＳ Ｐゴシック" panose="020B0600070205080204" pitchFamily="34" charset="-128"/>
              </a:rPr>
              <a:t>: hierarchical</a:t>
            </a:r>
          </a:p>
        </p:txBody>
      </p:sp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CC3399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8F8318-9FA7-4807-B8D5-6828EC1AA34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270199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3232</Words>
  <Application>Microsoft Office PowerPoint</Application>
  <PresentationFormat>Widescreen</PresentationFormat>
  <Paragraphs>731</Paragraphs>
  <Slides>55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8" baseType="lpstr">
      <vt:lpstr>ＭＳ Ｐゴシック</vt:lpstr>
      <vt:lpstr>Aptos</vt:lpstr>
      <vt:lpstr>Arial</vt:lpstr>
      <vt:lpstr>Arial Narrow</vt:lpstr>
      <vt:lpstr>Calibri</vt:lpstr>
      <vt:lpstr>Calibri Light</vt:lpstr>
      <vt:lpstr>Cambria Math</vt:lpstr>
      <vt:lpstr>Tahoma</vt:lpstr>
      <vt:lpstr>Times New Roman</vt:lpstr>
      <vt:lpstr>Wingdings</vt:lpstr>
      <vt:lpstr>Custom</vt:lpstr>
      <vt:lpstr>Retrospect</vt:lpstr>
      <vt:lpstr>Office Theme</vt:lpstr>
      <vt:lpstr>MIS 776 Business Analytics</vt:lpstr>
      <vt:lpstr>Clustering and Association Rules</vt:lpstr>
      <vt:lpstr>Class Business</vt:lpstr>
      <vt:lpstr>Session Themes</vt:lpstr>
      <vt:lpstr>Basic Terminology</vt:lpstr>
      <vt:lpstr>Motivating Questions</vt:lpstr>
      <vt:lpstr>Clustering Process</vt:lpstr>
      <vt:lpstr>Taxonomy of Clustering</vt:lpstr>
      <vt:lpstr>Major Clustering Methods</vt:lpstr>
      <vt:lpstr>Important Factors Affecting Distance-based Clustering</vt:lpstr>
      <vt:lpstr>Similarity/Dissimilarity </vt:lpstr>
      <vt:lpstr>Distance Matrix</vt:lpstr>
      <vt:lpstr>Distance Matrix</vt:lpstr>
      <vt:lpstr>The K-Means Method</vt:lpstr>
      <vt:lpstr>K-Means Example (k=2): Initialization</vt:lpstr>
      <vt:lpstr>K-Means Example: Assign Objects</vt:lpstr>
      <vt:lpstr>K-Means Example: Assign Objects</vt:lpstr>
      <vt:lpstr>K-Means Example: Assign Objects</vt:lpstr>
      <vt:lpstr>K-Means Example:  Redistribute Objects</vt:lpstr>
      <vt:lpstr>K-Means Example:  Redistribute Objects</vt:lpstr>
      <vt:lpstr>Pros &amp; Cons</vt:lpstr>
      <vt:lpstr>Why do we care?</vt:lpstr>
      <vt:lpstr>Demo</vt:lpstr>
      <vt:lpstr>Association Rules</vt:lpstr>
      <vt:lpstr>Association</vt:lpstr>
      <vt:lpstr>Association</vt:lpstr>
      <vt:lpstr>Association</vt:lpstr>
      <vt:lpstr>Association</vt:lpstr>
      <vt:lpstr>Preliminary: Set Theory</vt:lpstr>
      <vt:lpstr>Preliminary: Set Theory</vt:lpstr>
      <vt:lpstr>Association Rules</vt:lpstr>
      <vt:lpstr>Example</vt:lpstr>
      <vt:lpstr>Unit of Analysis</vt:lpstr>
      <vt:lpstr>Association Rules</vt:lpstr>
      <vt:lpstr>Definitions and First Metric</vt:lpstr>
      <vt:lpstr>Example for Support</vt:lpstr>
      <vt:lpstr>Example for Support</vt:lpstr>
      <vt:lpstr>Support for Itemset</vt:lpstr>
      <vt:lpstr>2nd Metric - Confidence</vt:lpstr>
      <vt:lpstr>Confidence for Association Rules</vt:lpstr>
      <vt:lpstr>Another Metric: LIFT</vt:lpstr>
      <vt:lpstr>Association Rule Mining Algorithm</vt:lpstr>
      <vt:lpstr>Phases in Association Rule Mining</vt:lpstr>
      <vt:lpstr>Apriori Algorithm</vt:lpstr>
      <vt:lpstr>Apriori Algorithm</vt:lpstr>
      <vt:lpstr>Apriori Algorithm</vt:lpstr>
      <vt:lpstr>Apriori Algorithm</vt:lpstr>
      <vt:lpstr>Association Rule Mining</vt:lpstr>
      <vt:lpstr>Association Rule Mining</vt:lpstr>
      <vt:lpstr>Association Rule Mining</vt:lpstr>
      <vt:lpstr>Association Rule Mining</vt:lpstr>
      <vt:lpstr>Association Rule Mining</vt:lpstr>
      <vt:lpstr>Demo</vt:lpstr>
      <vt:lpstr>Assignments for this week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Lee</dc:creator>
  <cp:lastModifiedBy>Michael Lee</cp:lastModifiedBy>
  <cp:revision>17</cp:revision>
  <dcterms:created xsi:type="dcterms:W3CDTF">2024-05-24T22:01:54Z</dcterms:created>
  <dcterms:modified xsi:type="dcterms:W3CDTF">2024-09-22T18:24:55Z</dcterms:modified>
</cp:coreProperties>
</file>